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64" r:id="rId4"/>
    <p:sldId id="273" r:id="rId5"/>
    <p:sldId id="265" r:id="rId6"/>
    <p:sldId id="277" r:id="rId7"/>
    <p:sldId id="257" r:id="rId8"/>
    <p:sldId id="260" r:id="rId9"/>
    <p:sldId id="261" r:id="rId10"/>
    <p:sldId id="259" r:id="rId11"/>
    <p:sldId id="278" r:id="rId12"/>
    <p:sldId id="262" r:id="rId13"/>
    <p:sldId id="269" r:id="rId14"/>
    <p:sldId id="268" r:id="rId15"/>
    <p:sldId id="279" r:id="rId16"/>
    <p:sldId id="26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476" autoAdjust="0"/>
  </p:normalViewPr>
  <p:slideViewPr>
    <p:cSldViewPr snapToGrid="0" snapToObjects="1">
      <p:cViewPr>
        <p:scale>
          <a:sx n="98" d="100"/>
          <a:sy n="98" d="100"/>
        </p:scale>
        <p:origin x="-2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ff:Documents:YES:Data:data%203-25-14%20updat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ff:Documents:YES:Data:data%203-25-14%20upda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Pre-Intervention</a:t>
            </a:r>
            <a:r>
              <a:rPr lang="en-US" baseline="0"/>
              <a:t> BREQ Scores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1105748913799598"/>
          <c:y val="0.19678563177125005"/>
          <c:w val="0.88894251086200404"/>
          <c:h val="0.45711639322262809"/>
        </c:manualLayout>
      </c:layout>
      <c:barChart>
        <c:barDir val="col"/>
        <c:grouping val="clustered"/>
        <c:ser>
          <c:idx val="0"/>
          <c:order val="0"/>
          <c:tx>
            <c:strRef>
              <c:f>'BREQ-2'!$A$129:$B$129</c:f>
              <c:strCache>
                <c:ptCount val="1"/>
                <c:pt idx="0">
                  <c:v>Triathlon Pre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</c:spPr>
          <c:cat>
            <c:strRef>
              <c:f>'BREQ-2'!$C$128:$I$128</c:f>
              <c:strCache>
                <c:ptCount val="7"/>
                <c:pt idx="0">
                  <c:v>Amotivation</c:v>
                </c:pt>
                <c:pt idx="1">
                  <c:v>External</c:v>
                </c:pt>
                <c:pt idx="2">
                  <c:v>Introjected</c:v>
                </c:pt>
                <c:pt idx="3">
                  <c:v>Identified</c:v>
                </c:pt>
                <c:pt idx="4">
                  <c:v>Intrinsic</c:v>
                </c:pt>
                <c:pt idx="5">
                  <c:v>Autonomous (Intrinsic + Identified)</c:v>
                </c:pt>
                <c:pt idx="6">
                  <c:v>Controlled (introjected + external)</c:v>
                </c:pt>
              </c:strCache>
            </c:strRef>
          </c:cat>
          <c:val>
            <c:numRef>
              <c:f>'BREQ-2'!$C$129:$I$129</c:f>
              <c:numCache>
                <c:formatCode>General</c:formatCode>
                <c:ptCount val="7"/>
                <c:pt idx="0">
                  <c:v>2.5</c:v>
                </c:pt>
                <c:pt idx="1">
                  <c:v>6.3</c:v>
                </c:pt>
                <c:pt idx="2">
                  <c:v>6.6</c:v>
                </c:pt>
                <c:pt idx="3">
                  <c:v>11.9</c:v>
                </c:pt>
                <c:pt idx="4">
                  <c:v>12.2</c:v>
                </c:pt>
                <c:pt idx="5">
                  <c:v>24.1</c:v>
                </c:pt>
                <c:pt idx="6">
                  <c:v>12.9</c:v>
                </c:pt>
              </c:numCache>
            </c:numRef>
          </c:val>
        </c:ser>
        <c:ser>
          <c:idx val="1"/>
          <c:order val="1"/>
          <c:tx>
            <c:strRef>
              <c:f>'BREQ-2'!$A$131:$B$131</c:f>
              <c:strCache>
                <c:ptCount val="1"/>
                <c:pt idx="0">
                  <c:v>Boot Camp Pre</c:v>
                </c:pt>
              </c:strCache>
            </c:strRef>
          </c:tx>
          <c:spPr>
            <a:solidFill>
              <a:srgbClr val="800000"/>
            </a:solidFill>
          </c:spPr>
          <c:cat>
            <c:strRef>
              <c:f>'BREQ-2'!$C$128:$I$128</c:f>
              <c:strCache>
                <c:ptCount val="7"/>
                <c:pt idx="0">
                  <c:v>Amotivation</c:v>
                </c:pt>
                <c:pt idx="1">
                  <c:v>External</c:v>
                </c:pt>
                <c:pt idx="2">
                  <c:v>Introjected</c:v>
                </c:pt>
                <c:pt idx="3">
                  <c:v>Identified</c:v>
                </c:pt>
                <c:pt idx="4">
                  <c:v>Intrinsic</c:v>
                </c:pt>
                <c:pt idx="5">
                  <c:v>Autonomous (Intrinsic + Identified)</c:v>
                </c:pt>
                <c:pt idx="6">
                  <c:v>Controlled (introjected + external)</c:v>
                </c:pt>
              </c:strCache>
            </c:strRef>
          </c:cat>
          <c:val>
            <c:numRef>
              <c:f>'BREQ-2'!$C$131:$I$131</c:f>
              <c:numCache>
                <c:formatCode>General</c:formatCode>
                <c:ptCount val="7"/>
                <c:pt idx="0">
                  <c:v>3.9</c:v>
                </c:pt>
                <c:pt idx="1">
                  <c:v>9.1</c:v>
                </c:pt>
                <c:pt idx="2">
                  <c:v>7.5</c:v>
                </c:pt>
                <c:pt idx="3">
                  <c:v>11</c:v>
                </c:pt>
                <c:pt idx="4">
                  <c:v>12</c:v>
                </c:pt>
                <c:pt idx="5">
                  <c:v>23</c:v>
                </c:pt>
                <c:pt idx="6">
                  <c:v>16.600000000000001</c:v>
                </c:pt>
              </c:numCache>
            </c:numRef>
          </c:val>
        </c:ser>
        <c:ser>
          <c:idx val="2"/>
          <c:order val="2"/>
          <c:tx>
            <c:strRef>
              <c:f>'BREQ-2'!$A$133:$B$133</c:f>
              <c:strCache>
                <c:ptCount val="1"/>
                <c:pt idx="0">
                  <c:v>Control Pre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'BREQ-2'!$C$128:$I$128</c:f>
              <c:strCache>
                <c:ptCount val="7"/>
                <c:pt idx="0">
                  <c:v>Amotivation</c:v>
                </c:pt>
                <c:pt idx="1">
                  <c:v>External</c:v>
                </c:pt>
                <c:pt idx="2">
                  <c:v>Introjected</c:v>
                </c:pt>
                <c:pt idx="3">
                  <c:v>Identified</c:v>
                </c:pt>
                <c:pt idx="4">
                  <c:v>Intrinsic</c:v>
                </c:pt>
                <c:pt idx="5">
                  <c:v>Autonomous (Intrinsic + Identified)</c:v>
                </c:pt>
                <c:pt idx="6">
                  <c:v>Controlled (introjected + external)</c:v>
                </c:pt>
              </c:strCache>
            </c:strRef>
          </c:cat>
          <c:val>
            <c:numRef>
              <c:f>'BREQ-2'!$C$133:$I$133</c:f>
              <c:numCache>
                <c:formatCode>General</c:formatCode>
                <c:ptCount val="7"/>
                <c:pt idx="0">
                  <c:v>4.3</c:v>
                </c:pt>
                <c:pt idx="1">
                  <c:v>6.5</c:v>
                </c:pt>
                <c:pt idx="2">
                  <c:v>4.7</c:v>
                </c:pt>
                <c:pt idx="3">
                  <c:v>11.3</c:v>
                </c:pt>
                <c:pt idx="4">
                  <c:v>13.2</c:v>
                </c:pt>
                <c:pt idx="5">
                  <c:v>24.5</c:v>
                </c:pt>
                <c:pt idx="6">
                  <c:v>11.2</c:v>
                </c:pt>
              </c:numCache>
            </c:numRef>
          </c:val>
        </c:ser>
        <c:dLbls/>
        <c:axId val="51482624"/>
        <c:axId val="51484544"/>
      </c:barChart>
      <c:catAx>
        <c:axId val="51482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Motivation</a:t>
                </a:r>
              </a:p>
            </c:rich>
          </c:tx>
          <c:layout/>
        </c:title>
        <c:numFmt formatCode="General" sourceLinked="0"/>
        <c:tickLblPos val="nextTo"/>
        <c:crossAx val="51484544"/>
        <c:crosses val="autoZero"/>
        <c:auto val="1"/>
        <c:lblAlgn val="ctr"/>
        <c:lblOffset val="100"/>
      </c:catAx>
      <c:valAx>
        <c:axId val="51484544"/>
        <c:scaling>
          <c:orientation val="minMax"/>
        </c:scaling>
        <c:axPos val="l"/>
        <c:majorGridlines/>
        <c:numFmt formatCode="General" sourceLinked="1"/>
        <c:tickLblPos val="nextTo"/>
        <c:crossAx val="5148262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Post-Intervention BREQ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Scores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189732357069561E-2"/>
          <c:y val="0.19678563177125002"/>
          <c:w val="0.68778084896139202"/>
          <c:h val="0.45711639322262809"/>
        </c:manualLayout>
      </c:layout>
      <c:barChart>
        <c:barDir val="col"/>
        <c:grouping val="clustered"/>
        <c:ser>
          <c:idx val="0"/>
          <c:order val="0"/>
          <c:tx>
            <c:strRef>
              <c:f>'BREQ-2'!$A$130:$B$130</c:f>
              <c:strCache>
                <c:ptCount val="1"/>
                <c:pt idx="0">
                  <c:v>TRIClub Post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</c:spPr>
          <c:cat>
            <c:strRef>
              <c:f>'BREQ-2'!$C$128:$I$128</c:f>
              <c:strCache>
                <c:ptCount val="7"/>
                <c:pt idx="0">
                  <c:v>Amotivation</c:v>
                </c:pt>
                <c:pt idx="1">
                  <c:v>External</c:v>
                </c:pt>
                <c:pt idx="2">
                  <c:v>Introjected</c:v>
                </c:pt>
                <c:pt idx="3">
                  <c:v>Identified</c:v>
                </c:pt>
                <c:pt idx="4">
                  <c:v>Intrinsic</c:v>
                </c:pt>
                <c:pt idx="5">
                  <c:v>Autonomous (Intrinsic + Identified)</c:v>
                </c:pt>
                <c:pt idx="6">
                  <c:v>Controlled (introjected + external)</c:v>
                </c:pt>
              </c:strCache>
            </c:strRef>
          </c:cat>
          <c:val>
            <c:numRef>
              <c:f>'BREQ-2'!$C$130:$I$130</c:f>
              <c:numCache>
                <c:formatCode>General</c:formatCode>
                <c:ptCount val="7"/>
                <c:pt idx="0">
                  <c:v>3.4</c:v>
                </c:pt>
                <c:pt idx="1">
                  <c:v>5.0999999999999996</c:v>
                </c:pt>
                <c:pt idx="2">
                  <c:v>5.2</c:v>
                </c:pt>
                <c:pt idx="3">
                  <c:v>10.1</c:v>
                </c:pt>
                <c:pt idx="4">
                  <c:v>11.1</c:v>
                </c:pt>
                <c:pt idx="5">
                  <c:v>21.2</c:v>
                </c:pt>
                <c:pt idx="6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'BREQ-2'!$A$132:$B$132</c:f>
              <c:strCache>
                <c:ptCount val="1"/>
                <c:pt idx="0">
                  <c:v>Boot Camp Post</c:v>
                </c:pt>
              </c:strCache>
            </c:strRef>
          </c:tx>
          <c:spPr>
            <a:solidFill>
              <a:srgbClr val="800000"/>
            </a:solidFill>
          </c:spPr>
          <c:cat>
            <c:strRef>
              <c:f>'BREQ-2'!$C$128:$I$128</c:f>
              <c:strCache>
                <c:ptCount val="7"/>
                <c:pt idx="0">
                  <c:v>Amotivation</c:v>
                </c:pt>
                <c:pt idx="1">
                  <c:v>External</c:v>
                </c:pt>
                <c:pt idx="2">
                  <c:v>Introjected</c:v>
                </c:pt>
                <c:pt idx="3">
                  <c:v>Identified</c:v>
                </c:pt>
                <c:pt idx="4">
                  <c:v>Intrinsic</c:v>
                </c:pt>
                <c:pt idx="5">
                  <c:v>Autonomous (Intrinsic + Identified)</c:v>
                </c:pt>
                <c:pt idx="6">
                  <c:v>Controlled (introjected + external)</c:v>
                </c:pt>
              </c:strCache>
            </c:strRef>
          </c:cat>
          <c:val>
            <c:numRef>
              <c:f>'BREQ-2'!$C$132:$I$132</c:f>
              <c:numCache>
                <c:formatCode>General</c:formatCode>
                <c:ptCount val="7"/>
                <c:pt idx="0">
                  <c:v>3.5</c:v>
                </c:pt>
                <c:pt idx="1">
                  <c:v>6.3</c:v>
                </c:pt>
                <c:pt idx="2">
                  <c:v>5.0999999999999996</c:v>
                </c:pt>
                <c:pt idx="3">
                  <c:v>7.9</c:v>
                </c:pt>
                <c:pt idx="4">
                  <c:v>9</c:v>
                </c:pt>
                <c:pt idx="5">
                  <c:v>16.899999999999999</c:v>
                </c:pt>
                <c:pt idx="6">
                  <c:v>11.4</c:v>
                </c:pt>
              </c:numCache>
            </c:numRef>
          </c:val>
        </c:ser>
        <c:ser>
          <c:idx val="2"/>
          <c:order val="2"/>
          <c:tx>
            <c:strRef>
              <c:f>'BREQ-2'!$A$134:$B$134</c:f>
              <c:strCache>
                <c:ptCount val="1"/>
                <c:pt idx="0">
                  <c:v>Control Post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'BREQ-2'!$C$128:$I$128</c:f>
              <c:strCache>
                <c:ptCount val="7"/>
                <c:pt idx="0">
                  <c:v>Amotivation</c:v>
                </c:pt>
                <c:pt idx="1">
                  <c:v>External</c:v>
                </c:pt>
                <c:pt idx="2">
                  <c:v>Introjected</c:v>
                </c:pt>
                <c:pt idx="3">
                  <c:v>Identified</c:v>
                </c:pt>
                <c:pt idx="4">
                  <c:v>Intrinsic</c:v>
                </c:pt>
                <c:pt idx="5">
                  <c:v>Autonomous (Intrinsic + Identified)</c:v>
                </c:pt>
                <c:pt idx="6">
                  <c:v>Controlled (introjected + external)</c:v>
                </c:pt>
              </c:strCache>
            </c:strRef>
          </c:cat>
          <c:val>
            <c:numRef>
              <c:f>'BREQ-2'!$C$134:$I$134</c:f>
              <c:numCache>
                <c:formatCode>General</c:formatCode>
                <c:ptCount val="7"/>
                <c:pt idx="0">
                  <c:v>4</c:v>
                </c:pt>
                <c:pt idx="1">
                  <c:v>2.9</c:v>
                </c:pt>
                <c:pt idx="2">
                  <c:v>3.9</c:v>
                </c:pt>
                <c:pt idx="3">
                  <c:v>8.6</c:v>
                </c:pt>
                <c:pt idx="4">
                  <c:v>10.9</c:v>
                </c:pt>
                <c:pt idx="5">
                  <c:v>19.5</c:v>
                </c:pt>
                <c:pt idx="6">
                  <c:v>6.8</c:v>
                </c:pt>
              </c:numCache>
            </c:numRef>
          </c:val>
        </c:ser>
        <c:dLbls/>
        <c:axId val="51535872"/>
        <c:axId val="51537792"/>
      </c:barChart>
      <c:catAx>
        <c:axId val="51535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Motivation</a:t>
                </a:r>
              </a:p>
            </c:rich>
          </c:tx>
          <c:layout/>
        </c:title>
        <c:numFmt formatCode="General" sourceLinked="0"/>
        <c:tickLblPos val="nextTo"/>
        <c:crossAx val="51537792"/>
        <c:crosses val="autoZero"/>
        <c:auto val="1"/>
        <c:lblAlgn val="ctr"/>
        <c:lblOffset val="100"/>
      </c:catAx>
      <c:valAx>
        <c:axId val="51537792"/>
        <c:scaling>
          <c:orientation val="minMax"/>
        </c:scaling>
        <c:axPos val="l"/>
        <c:majorGridlines/>
        <c:numFmt formatCode="General" sourceLinked="1"/>
        <c:tickLblPos val="nextTo"/>
        <c:crossAx val="5153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99952860085119"/>
          <c:y val="0.32129870585039705"/>
          <c:w val="0.23032182746791199"/>
          <c:h val="0.17642985707309003"/>
        </c:manualLayout>
      </c:layout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DE67E-3C15-6C46-B183-1A2D89995F25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A0553-331E-6A48-AF17-97C1C50A7E3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Success</a:t>
          </a:r>
        </a:p>
        <a:p>
          <a:r>
            <a:rPr lang="en-US" dirty="0" smtClean="0"/>
            <a:t>-Motor Skills</a:t>
          </a:r>
        </a:p>
        <a:p>
          <a:r>
            <a:rPr lang="en-US" dirty="0" smtClean="0"/>
            <a:t>-”Winning”</a:t>
          </a:r>
          <a:endParaRPr lang="en-US" dirty="0"/>
        </a:p>
      </dgm:t>
    </dgm:pt>
    <dgm:pt modelId="{594173DC-D772-A04E-A20C-9C549FF66374}" type="parTrans" cxnId="{4401D460-226F-3147-8EA1-E10B57FC5EF1}">
      <dgm:prSet/>
      <dgm:spPr/>
      <dgm:t>
        <a:bodyPr/>
        <a:lstStyle/>
        <a:p>
          <a:endParaRPr lang="en-US"/>
        </a:p>
      </dgm:t>
    </dgm:pt>
    <dgm:pt modelId="{59E20DD0-A9F6-CC4D-9EEC-F4498E9642B3}" type="sibTrans" cxnId="{4401D460-226F-3147-8EA1-E10B57FC5EF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48BCA45-A565-EB4F-A767-A50366D412F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Exercise</a:t>
          </a:r>
        </a:p>
        <a:p>
          <a:r>
            <a:rPr lang="en-US" dirty="0" smtClean="0"/>
            <a:t>-More Fun</a:t>
          </a:r>
          <a:endParaRPr lang="en-US" dirty="0"/>
        </a:p>
      </dgm:t>
    </dgm:pt>
    <dgm:pt modelId="{D90E4B81-A4A8-414B-9CAB-914AB43BEC52}" type="parTrans" cxnId="{5145C2CC-4D51-774E-82CE-8C50155BC866}">
      <dgm:prSet/>
      <dgm:spPr/>
      <dgm:t>
        <a:bodyPr/>
        <a:lstStyle/>
        <a:p>
          <a:endParaRPr lang="en-US"/>
        </a:p>
      </dgm:t>
    </dgm:pt>
    <dgm:pt modelId="{F7871A92-BC35-0B40-B638-51BE4A103A67}" type="sibTrans" cxnId="{5145C2CC-4D51-774E-82CE-8C50155BC866}">
      <dgm:prSet/>
      <dgm:spPr/>
      <dgm:t>
        <a:bodyPr/>
        <a:lstStyle/>
        <a:p>
          <a:endParaRPr lang="en-US"/>
        </a:p>
      </dgm:t>
    </dgm:pt>
    <dgm:pt modelId="{68615712-69FC-484B-B93E-7516EBD2452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Weight Loss/Maintenance</a:t>
          </a:r>
        </a:p>
        <a:p>
          <a:r>
            <a:rPr lang="en-US" dirty="0" smtClean="0"/>
            <a:t>Strength Increases</a:t>
          </a:r>
          <a:endParaRPr lang="en-US" dirty="0"/>
        </a:p>
      </dgm:t>
    </dgm:pt>
    <dgm:pt modelId="{6B8810D8-22B1-4246-96B5-2397FFD7E739}" type="parTrans" cxnId="{E4D9F932-9E45-0642-8182-937DBDE63E7F}">
      <dgm:prSet/>
      <dgm:spPr/>
      <dgm:t>
        <a:bodyPr/>
        <a:lstStyle/>
        <a:p>
          <a:endParaRPr lang="en-US"/>
        </a:p>
      </dgm:t>
    </dgm:pt>
    <dgm:pt modelId="{BF1C33F9-8BF6-3941-B006-B676CA3D7CFB}" type="sibTrans" cxnId="{E4D9F932-9E45-0642-8182-937DBDE63E7F}">
      <dgm:prSet/>
      <dgm:spPr/>
      <dgm:t>
        <a:bodyPr/>
        <a:lstStyle/>
        <a:p>
          <a:endParaRPr lang="en-US"/>
        </a:p>
      </dgm:t>
    </dgm:pt>
    <dgm:pt modelId="{0AA58865-6A04-F742-BAF1-15C231D1C75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Exercise</a:t>
          </a:r>
        </a:p>
        <a:p>
          <a:r>
            <a:rPr lang="en-US" dirty="0" smtClean="0"/>
            <a:t>-Easier</a:t>
          </a:r>
          <a:endParaRPr lang="en-US" dirty="0"/>
        </a:p>
      </dgm:t>
    </dgm:pt>
    <dgm:pt modelId="{B829B654-C0EE-3443-A4C1-C5AE8A390D6C}" type="parTrans" cxnId="{829C42D9-371D-7242-84DE-0DEAA79F6E68}">
      <dgm:prSet/>
      <dgm:spPr/>
      <dgm:t>
        <a:bodyPr/>
        <a:lstStyle/>
        <a:p>
          <a:endParaRPr lang="en-US"/>
        </a:p>
      </dgm:t>
    </dgm:pt>
    <dgm:pt modelId="{E99A4CA8-2798-9946-9F08-C816B285CA3B}" type="sibTrans" cxnId="{829C42D9-371D-7242-84DE-0DEAA79F6E68}">
      <dgm:prSet/>
      <dgm:spPr/>
      <dgm:t>
        <a:bodyPr/>
        <a:lstStyle/>
        <a:p>
          <a:endParaRPr lang="en-US"/>
        </a:p>
      </dgm:t>
    </dgm:pt>
    <dgm:pt modelId="{3078CA46-8DB1-AD40-B318-159C36DC4ABB}" type="pres">
      <dgm:prSet presAssocID="{C12DE67E-3C15-6C46-B183-1A2D89995F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320EC0-D7D6-984F-86FE-7F18998DD587}" type="pres">
      <dgm:prSet presAssocID="{C12DE67E-3C15-6C46-B183-1A2D89995F25}" presName="cycle" presStyleCnt="0"/>
      <dgm:spPr/>
    </dgm:pt>
    <dgm:pt modelId="{4D5B7E1C-36B8-D248-BBA7-0A913DE3EA74}" type="pres">
      <dgm:prSet presAssocID="{EFDA0553-331E-6A48-AF17-97C1C50A7E37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5154B-E138-CF40-8BAC-A27397A25D5A}" type="pres">
      <dgm:prSet presAssocID="{59E20DD0-A9F6-CC4D-9EEC-F4498E9642B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E889CFA-B36B-EF4A-BAD6-A7ABA03290CE}" type="pres">
      <dgm:prSet presAssocID="{748BCA45-A565-EB4F-A767-A50366D412FE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4E38C-9868-DB42-9986-4F3901149EC8}" type="pres">
      <dgm:prSet presAssocID="{68615712-69FC-484B-B93E-7516EBD2452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CAA1A-DE12-CD4D-AE62-EA50F8286DB1}" type="pres">
      <dgm:prSet presAssocID="{0AA58865-6A04-F742-BAF1-15C231D1C75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1D460-226F-3147-8EA1-E10B57FC5EF1}" srcId="{C12DE67E-3C15-6C46-B183-1A2D89995F25}" destId="{EFDA0553-331E-6A48-AF17-97C1C50A7E37}" srcOrd="0" destOrd="0" parTransId="{594173DC-D772-A04E-A20C-9C549FF66374}" sibTransId="{59E20DD0-A9F6-CC4D-9EEC-F4498E9642B3}"/>
    <dgm:cxn modelId="{E4D9F932-9E45-0642-8182-937DBDE63E7F}" srcId="{C12DE67E-3C15-6C46-B183-1A2D89995F25}" destId="{68615712-69FC-484B-B93E-7516EBD24525}" srcOrd="2" destOrd="0" parTransId="{6B8810D8-22B1-4246-96B5-2397FFD7E739}" sibTransId="{BF1C33F9-8BF6-3941-B006-B676CA3D7CFB}"/>
    <dgm:cxn modelId="{5145C2CC-4D51-774E-82CE-8C50155BC866}" srcId="{C12DE67E-3C15-6C46-B183-1A2D89995F25}" destId="{748BCA45-A565-EB4F-A767-A50366D412FE}" srcOrd="1" destOrd="0" parTransId="{D90E4B81-A4A8-414B-9CAB-914AB43BEC52}" sibTransId="{F7871A92-BC35-0B40-B638-51BE4A103A67}"/>
    <dgm:cxn modelId="{B9BC40D4-514E-214D-805D-DB4F4F0A47CB}" type="presOf" srcId="{0AA58865-6A04-F742-BAF1-15C231D1C758}" destId="{01ECAA1A-DE12-CD4D-AE62-EA50F8286DB1}" srcOrd="0" destOrd="0" presId="urn:microsoft.com/office/officeart/2005/8/layout/cycle3"/>
    <dgm:cxn modelId="{E0EB10EF-0B80-524B-B0F9-B9F08D9A1229}" type="presOf" srcId="{C12DE67E-3C15-6C46-B183-1A2D89995F25}" destId="{3078CA46-8DB1-AD40-B318-159C36DC4ABB}" srcOrd="0" destOrd="0" presId="urn:microsoft.com/office/officeart/2005/8/layout/cycle3"/>
    <dgm:cxn modelId="{94DAB38B-4E51-6D4A-9D35-E1F8D5A7428A}" type="presOf" srcId="{748BCA45-A565-EB4F-A767-A50366D412FE}" destId="{0E889CFA-B36B-EF4A-BAD6-A7ABA03290CE}" srcOrd="0" destOrd="0" presId="urn:microsoft.com/office/officeart/2005/8/layout/cycle3"/>
    <dgm:cxn modelId="{7B6C41AA-7454-A54F-9549-97066A54B8EA}" type="presOf" srcId="{59E20DD0-A9F6-CC4D-9EEC-F4498E9642B3}" destId="{F355154B-E138-CF40-8BAC-A27397A25D5A}" srcOrd="0" destOrd="0" presId="urn:microsoft.com/office/officeart/2005/8/layout/cycle3"/>
    <dgm:cxn modelId="{308E221C-1682-F842-B5FA-17031D0E547E}" type="presOf" srcId="{68615712-69FC-484B-B93E-7516EBD24525}" destId="{9614E38C-9868-DB42-9986-4F3901149EC8}" srcOrd="0" destOrd="0" presId="urn:microsoft.com/office/officeart/2005/8/layout/cycle3"/>
    <dgm:cxn modelId="{5F33BC82-B49B-514D-9D6D-B41F4861BF78}" type="presOf" srcId="{EFDA0553-331E-6A48-AF17-97C1C50A7E37}" destId="{4D5B7E1C-36B8-D248-BBA7-0A913DE3EA74}" srcOrd="0" destOrd="0" presId="urn:microsoft.com/office/officeart/2005/8/layout/cycle3"/>
    <dgm:cxn modelId="{829C42D9-371D-7242-84DE-0DEAA79F6E68}" srcId="{C12DE67E-3C15-6C46-B183-1A2D89995F25}" destId="{0AA58865-6A04-F742-BAF1-15C231D1C758}" srcOrd="3" destOrd="0" parTransId="{B829B654-C0EE-3443-A4C1-C5AE8A390D6C}" sibTransId="{E99A4CA8-2798-9946-9F08-C816B285CA3B}"/>
    <dgm:cxn modelId="{1D687CB2-0E9F-F24F-A3CF-489337D1FBC3}" type="presParOf" srcId="{3078CA46-8DB1-AD40-B318-159C36DC4ABB}" destId="{54320EC0-D7D6-984F-86FE-7F18998DD587}" srcOrd="0" destOrd="0" presId="urn:microsoft.com/office/officeart/2005/8/layout/cycle3"/>
    <dgm:cxn modelId="{6A34AD74-6605-B14D-BCCB-FCF9FABA3F74}" type="presParOf" srcId="{54320EC0-D7D6-984F-86FE-7F18998DD587}" destId="{4D5B7E1C-36B8-D248-BBA7-0A913DE3EA74}" srcOrd="0" destOrd="0" presId="urn:microsoft.com/office/officeart/2005/8/layout/cycle3"/>
    <dgm:cxn modelId="{74B94EC4-59E4-C641-A546-ED6A59D2F283}" type="presParOf" srcId="{54320EC0-D7D6-984F-86FE-7F18998DD587}" destId="{F355154B-E138-CF40-8BAC-A27397A25D5A}" srcOrd="1" destOrd="0" presId="urn:microsoft.com/office/officeart/2005/8/layout/cycle3"/>
    <dgm:cxn modelId="{70F32ACA-86A9-0E49-9F83-447DDAD810E6}" type="presParOf" srcId="{54320EC0-D7D6-984F-86FE-7F18998DD587}" destId="{0E889CFA-B36B-EF4A-BAD6-A7ABA03290CE}" srcOrd="2" destOrd="0" presId="urn:microsoft.com/office/officeart/2005/8/layout/cycle3"/>
    <dgm:cxn modelId="{39C94A59-0693-0B46-A74E-57ED0F64244B}" type="presParOf" srcId="{54320EC0-D7D6-984F-86FE-7F18998DD587}" destId="{9614E38C-9868-DB42-9986-4F3901149EC8}" srcOrd="3" destOrd="0" presId="urn:microsoft.com/office/officeart/2005/8/layout/cycle3"/>
    <dgm:cxn modelId="{3E7C242C-85EB-D548-9784-07959DBC3CFB}" type="presParOf" srcId="{54320EC0-D7D6-984F-86FE-7F18998DD587}" destId="{01ECAA1A-DE12-CD4D-AE62-EA50F8286DB1}" srcOrd="4" destOrd="0" presId="urn:microsoft.com/office/officeart/2005/8/layout/cycle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DE67E-3C15-6C46-B183-1A2D89995F25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A0553-331E-6A48-AF17-97C1C50A7E37}">
      <dgm:prSet phldrT="[Text]"/>
      <dgm:spPr/>
      <dgm:t>
        <a:bodyPr/>
        <a:lstStyle/>
        <a:p>
          <a:r>
            <a:rPr lang="en-US" dirty="0" smtClean="0"/>
            <a:t>Defeat</a:t>
          </a:r>
        </a:p>
        <a:p>
          <a:r>
            <a:rPr lang="en-US" dirty="0" smtClean="0"/>
            <a:t>Failure/Isolation</a:t>
          </a:r>
        </a:p>
      </dgm:t>
    </dgm:pt>
    <dgm:pt modelId="{594173DC-D772-A04E-A20C-9C549FF66374}" type="parTrans" cxnId="{4401D460-226F-3147-8EA1-E10B57FC5EF1}">
      <dgm:prSet/>
      <dgm:spPr/>
      <dgm:t>
        <a:bodyPr/>
        <a:lstStyle/>
        <a:p>
          <a:endParaRPr lang="en-US"/>
        </a:p>
      </dgm:t>
    </dgm:pt>
    <dgm:pt modelId="{59E20DD0-A9F6-CC4D-9EEC-F4498E9642B3}" type="sibTrans" cxnId="{4401D460-226F-3147-8EA1-E10B57FC5EF1}">
      <dgm:prSet/>
      <dgm:spPr/>
      <dgm:t>
        <a:bodyPr/>
        <a:lstStyle/>
        <a:p>
          <a:endParaRPr lang="en-US"/>
        </a:p>
      </dgm:t>
    </dgm:pt>
    <dgm:pt modelId="{748BCA45-A565-EB4F-A767-A50366D412FE}">
      <dgm:prSet phldrT="[Text]"/>
      <dgm:spPr/>
      <dgm:t>
        <a:bodyPr/>
        <a:lstStyle/>
        <a:p>
          <a:r>
            <a:rPr lang="en-US" dirty="0" smtClean="0"/>
            <a:t>Coping Mechanisms</a:t>
          </a:r>
        </a:p>
        <a:p>
          <a:r>
            <a:rPr lang="en-US" dirty="0" smtClean="0"/>
            <a:t>-Sedentary Behaviors</a:t>
          </a:r>
        </a:p>
        <a:p>
          <a:r>
            <a:rPr lang="en-US" dirty="0" smtClean="0"/>
            <a:t>-Increased Food Intake</a:t>
          </a:r>
          <a:endParaRPr lang="en-US" dirty="0"/>
        </a:p>
      </dgm:t>
    </dgm:pt>
    <dgm:pt modelId="{D90E4B81-A4A8-414B-9CAB-914AB43BEC52}" type="parTrans" cxnId="{5145C2CC-4D51-774E-82CE-8C50155BC866}">
      <dgm:prSet/>
      <dgm:spPr/>
      <dgm:t>
        <a:bodyPr/>
        <a:lstStyle/>
        <a:p>
          <a:endParaRPr lang="en-US"/>
        </a:p>
      </dgm:t>
    </dgm:pt>
    <dgm:pt modelId="{F7871A92-BC35-0B40-B638-51BE4A103A67}" type="sibTrans" cxnId="{5145C2CC-4D51-774E-82CE-8C50155BC866}">
      <dgm:prSet/>
      <dgm:spPr/>
      <dgm:t>
        <a:bodyPr/>
        <a:lstStyle/>
        <a:p>
          <a:endParaRPr lang="en-US"/>
        </a:p>
      </dgm:t>
    </dgm:pt>
    <dgm:pt modelId="{68615712-69FC-484B-B93E-7516EBD24525}">
      <dgm:prSet phldrT="[Text]"/>
      <dgm:spPr/>
      <dgm:t>
        <a:bodyPr/>
        <a:lstStyle/>
        <a:p>
          <a:r>
            <a:rPr lang="en-US" dirty="0" smtClean="0"/>
            <a:t>Weight Gain</a:t>
          </a:r>
          <a:endParaRPr lang="en-US" dirty="0"/>
        </a:p>
      </dgm:t>
    </dgm:pt>
    <dgm:pt modelId="{6B8810D8-22B1-4246-96B5-2397FFD7E739}" type="parTrans" cxnId="{E4D9F932-9E45-0642-8182-937DBDE63E7F}">
      <dgm:prSet/>
      <dgm:spPr/>
      <dgm:t>
        <a:bodyPr/>
        <a:lstStyle/>
        <a:p>
          <a:endParaRPr lang="en-US"/>
        </a:p>
      </dgm:t>
    </dgm:pt>
    <dgm:pt modelId="{BF1C33F9-8BF6-3941-B006-B676CA3D7CFB}" type="sibTrans" cxnId="{E4D9F932-9E45-0642-8182-937DBDE63E7F}">
      <dgm:prSet/>
      <dgm:spPr/>
      <dgm:t>
        <a:bodyPr/>
        <a:lstStyle/>
        <a:p>
          <a:endParaRPr lang="en-US"/>
        </a:p>
      </dgm:t>
    </dgm:pt>
    <dgm:pt modelId="{0AA58865-6A04-F742-BAF1-15C231D1C758}">
      <dgm:prSet phldrT="[Text]"/>
      <dgm:spPr/>
      <dgm:t>
        <a:bodyPr/>
        <a:lstStyle/>
        <a:p>
          <a:r>
            <a:rPr lang="en-US" dirty="0" smtClean="0"/>
            <a:t>Exercise Becomes More Difficult</a:t>
          </a:r>
        </a:p>
      </dgm:t>
    </dgm:pt>
    <dgm:pt modelId="{B829B654-C0EE-3443-A4C1-C5AE8A390D6C}" type="parTrans" cxnId="{829C42D9-371D-7242-84DE-0DEAA79F6E68}">
      <dgm:prSet/>
      <dgm:spPr/>
      <dgm:t>
        <a:bodyPr/>
        <a:lstStyle/>
        <a:p>
          <a:endParaRPr lang="en-US"/>
        </a:p>
      </dgm:t>
    </dgm:pt>
    <dgm:pt modelId="{E99A4CA8-2798-9946-9F08-C816B285CA3B}" type="sibTrans" cxnId="{829C42D9-371D-7242-84DE-0DEAA79F6E68}">
      <dgm:prSet/>
      <dgm:spPr/>
      <dgm:t>
        <a:bodyPr/>
        <a:lstStyle/>
        <a:p>
          <a:endParaRPr lang="en-US"/>
        </a:p>
      </dgm:t>
    </dgm:pt>
    <dgm:pt modelId="{3078CA46-8DB1-AD40-B318-159C36DC4ABB}" type="pres">
      <dgm:prSet presAssocID="{C12DE67E-3C15-6C46-B183-1A2D89995F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320EC0-D7D6-984F-86FE-7F18998DD587}" type="pres">
      <dgm:prSet presAssocID="{C12DE67E-3C15-6C46-B183-1A2D89995F25}" presName="cycle" presStyleCnt="0"/>
      <dgm:spPr/>
    </dgm:pt>
    <dgm:pt modelId="{4D5B7E1C-36B8-D248-BBA7-0A913DE3EA74}" type="pres">
      <dgm:prSet presAssocID="{EFDA0553-331E-6A48-AF17-97C1C50A7E37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5154B-E138-CF40-8BAC-A27397A25D5A}" type="pres">
      <dgm:prSet presAssocID="{59E20DD0-A9F6-CC4D-9EEC-F4498E9642B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E889CFA-B36B-EF4A-BAD6-A7ABA03290CE}" type="pres">
      <dgm:prSet presAssocID="{748BCA45-A565-EB4F-A767-A50366D412FE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4E38C-9868-DB42-9986-4F3901149EC8}" type="pres">
      <dgm:prSet presAssocID="{68615712-69FC-484B-B93E-7516EBD24525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CAA1A-DE12-CD4D-AE62-EA50F8286DB1}" type="pres">
      <dgm:prSet presAssocID="{0AA58865-6A04-F742-BAF1-15C231D1C75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C9662-94D6-814D-BBC8-4FA2FBF16A19}" type="presOf" srcId="{59E20DD0-A9F6-CC4D-9EEC-F4498E9642B3}" destId="{F355154B-E138-CF40-8BAC-A27397A25D5A}" srcOrd="0" destOrd="0" presId="urn:microsoft.com/office/officeart/2005/8/layout/cycle3"/>
    <dgm:cxn modelId="{4401D460-226F-3147-8EA1-E10B57FC5EF1}" srcId="{C12DE67E-3C15-6C46-B183-1A2D89995F25}" destId="{EFDA0553-331E-6A48-AF17-97C1C50A7E37}" srcOrd="0" destOrd="0" parTransId="{594173DC-D772-A04E-A20C-9C549FF66374}" sibTransId="{59E20DD0-A9F6-CC4D-9EEC-F4498E9642B3}"/>
    <dgm:cxn modelId="{F38ED147-765C-0C4F-9CEA-BE41314AF7E1}" type="presOf" srcId="{68615712-69FC-484B-B93E-7516EBD24525}" destId="{9614E38C-9868-DB42-9986-4F3901149EC8}" srcOrd="0" destOrd="0" presId="urn:microsoft.com/office/officeart/2005/8/layout/cycle3"/>
    <dgm:cxn modelId="{E4D9F932-9E45-0642-8182-937DBDE63E7F}" srcId="{C12DE67E-3C15-6C46-B183-1A2D89995F25}" destId="{68615712-69FC-484B-B93E-7516EBD24525}" srcOrd="2" destOrd="0" parTransId="{6B8810D8-22B1-4246-96B5-2397FFD7E739}" sibTransId="{BF1C33F9-8BF6-3941-B006-B676CA3D7CFB}"/>
    <dgm:cxn modelId="{751F1AA9-DC92-264C-B3E8-F1EC1AF8FAC7}" type="presOf" srcId="{748BCA45-A565-EB4F-A767-A50366D412FE}" destId="{0E889CFA-B36B-EF4A-BAD6-A7ABA03290CE}" srcOrd="0" destOrd="0" presId="urn:microsoft.com/office/officeart/2005/8/layout/cycle3"/>
    <dgm:cxn modelId="{5145C2CC-4D51-774E-82CE-8C50155BC866}" srcId="{C12DE67E-3C15-6C46-B183-1A2D89995F25}" destId="{748BCA45-A565-EB4F-A767-A50366D412FE}" srcOrd="1" destOrd="0" parTransId="{D90E4B81-A4A8-414B-9CAB-914AB43BEC52}" sibTransId="{F7871A92-BC35-0B40-B638-51BE4A103A67}"/>
    <dgm:cxn modelId="{A4490978-9A80-904A-A4AE-0BBAC53535D9}" type="presOf" srcId="{0AA58865-6A04-F742-BAF1-15C231D1C758}" destId="{01ECAA1A-DE12-CD4D-AE62-EA50F8286DB1}" srcOrd="0" destOrd="0" presId="urn:microsoft.com/office/officeart/2005/8/layout/cycle3"/>
    <dgm:cxn modelId="{829C42D9-371D-7242-84DE-0DEAA79F6E68}" srcId="{C12DE67E-3C15-6C46-B183-1A2D89995F25}" destId="{0AA58865-6A04-F742-BAF1-15C231D1C758}" srcOrd="3" destOrd="0" parTransId="{B829B654-C0EE-3443-A4C1-C5AE8A390D6C}" sibTransId="{E99A4CA8-2798-9946-9F08-C816B285CA3B}"/>
    <dgm:cxn modelId="{1C06D3D2-0384-E14B-81AF-51F26AFA6A0E}" type="presOf" srcId="{C12DE67E-3C15-6C46-B183-1A2D89995F25}" destId="{3078CA46-8DB1-AD40-B318-159C36DC4ABB}" srcOrd="0" destOrd="0" presId="urn:microsoft.com/office/officeart/2005/8/layout/cycle3"/>
    <dgm:cxn modelId="{D4E4A72F-4668-8F4A-8840-45562E0A43C8}" type="presOf" srcId="{EFDA0553-331E-6A48-AF17-97C1C50A7E37}" destId="{4D5B7E1C-36B8-D248-BBA7-0A913DE3EA74}" srcOrd="0" destOrd="0" presId="urn:microsoft.com/office/officeart/2005/8/layout/cycle3"/>
    <dgm:cxn modelId="{43A315C9-E353-A542-A7AA-C2A36A7F0202}" type="presParOf" srcId="{3078CA46-8DB1-AD40-B318-159C36DC4ABB}" destId="{54320EC0-D7D6-984F-86FE-7F18998DD587}" srcOrd="0" destOrd="0" presId="urn:microsoft.com/office/officeart/2005/8/layout/cycle3"/>
    <dgm:cxn modelId="{F9EF6E15-91C1-C04F-AB67-DABE472356AF}" type="presParOf" srcId="{54320EC0-D7D6-984F-86FE-7F18998DD587}" destId="{4D5B7E1C-36B8-D248-BBA7-0A913DE3EA74}" srcOrd="0" destOrd="0" presId="urn:microsoft.com/office/officeart/2005/8/layout/cycle3"/>
    <dgm:cxn modelId="{405EB523-E166-4946-B0F9-052F36FB0CB7}" type="presParOf" srcId="{54320EC0-D7D6-984F-86FE-7F18998DD587}" destId="{F355154B-E138-CF40-8BAC-A27397A25D5A}" srcOrd="1" destOrd="0" presId="urn:microsoft.com/office/officeart/2005/8/layout/cycle3"/>
    <dgm:cxn modelId="{558D768B-C12E-D04C-83FF-A64DF4F27DE8}" type="presParOf" srcId="{54320EC0-D7D6-984F-86FE-7F18998DD587}" destId="{0E889CFA-B36B-EF4A-BAD6-A7ABA03290CE}" srcOrd="2" destOrd="0" presId="urn:microsoft.com/office/officeart/2005/8/layout/cycle3"/>
    <dgm:cxn modelId="{9D98B97D-25E5-7445-9537-5F94E975E677}" type="presParOf" srcId="{54320EC0-D7D6-984F-86FE-7F18998DD587}" destId="{9614E38C-9868-DB42-9986-4F3901149EC8}" srcOrd="3" destOrd="0" presId="urn:microsoft.com/office/officeart/2005/8/layout/cycle3"/>
    <dgm:cxn modelId="{F1E9D3DC-4F49-5440-9D4F-75AF8FE28BCC}" type="presParOf" srcId="{54320EC0-D7D6-984F-86FE-7F18998DD587}" destId="{01ECAA1A-DE12-CD4D-AE62-EA50F8286DB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827EC2-A0BB-424B-B7B7-7CA3EF04FA2E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A44D3-4930-0941-BB79-361EA79A0E9D}">
      <dgm:prSet phldrT="[Text]"/>
      <dgm:spPr/>
      <dgm:t>
        <a:bodyPr/>
        <a:lstStyle/>
        <a:p>
          <a:r>
            <a:rPr lang="en-US" dirty="0" smtClean="0"/>
            <a:t>6</a:t>
          </a:r>
          <a:r>
            <a:rPr lang="en-US" baseline="30000" dirty="0" smtClean="0"/>
            <a:t>th</a:t>
          </a:r>
          <a:r>
            <a:rPr lang="en-US" dirty="0" smtClean="0"/>
            <a:t> Graders @ BGCS (n=87)</a:t>
          </a:r>
          <a:endParaRPr lang="en-US" dirty="0"/>
        </a:p>
      </dgm:t>
    </dgm:pt>
    <dgm:pt modelId="{06BC2182-4C33-2643-A175-6A3A4956CCFE}" type="parTrans" cxnId="{08D6AB78-BBFD-6A4E-8FFF-432D58973C83}">
      <dgm:prSet/>
      <dgm:spPr/>
      <dgm:t>
        <a:bodyPr/>
        <a:lstStyle/>
        <a:p>
          <a:endParaRPr lang="en-US"/>
        </a:p>
      </dgm:t>
    </dgm:pt>
    <dgm:pt modelId="{83005A89-308C-EE41-A697-D560E90F070E}" type="sibTrans" cxnId="{08D6AB78-BBFD-6A4E-8FFF-432D58973C83}">
      <dgm:prSet/>
      <dgm:spPr/>
      <dgm:t>
        <a:bodyPr/>
        <a:lstStyle/>
        <a:p>
          <a:endParaRPr lang="en-US"/>
        </a:p>
      </dgm:t>
    </dgm:pt>
    <dgm:pt modelId="{5556FB3B-356B-7E48-80A3-C3EC4671C7CA}">
      <dgm:prSet phldrT="[Text]"/>
      <dgm:spPr/>
      <dgm:t>
        <a:bodyPr/>
        <a:lstStyle/>
        <a:p>
          <a:r>
            <a:rPr lang="en-US" dirty="0" smtClean="0"/>
            <a:t>YES3</a:t>
          </a:r>
        </a:p>
        <a:p>
          <a:r>
            <a:rPr lang="en-US" dirty="0" smtClean="0"/>
            <a:t>(n=30)</a:t>
          </a:r>
          <a:endParaRPr lang="en-US" dirty="0"/>
        </a:p>
      </dgm:t>
    </dgm:pt>
    <dgm:pt modelId="{36456B6B-7188-4046-BB9D-7F77CBB676A2}" type="parTrans" cxnId="{398EFA94-6C7F-024D-B523-3064CF5055E9}">
      <dgm:prSet/>
      <dgm:spPr/>
      <dgm:t>
        <a:bodyPr/>
        <a:lstStyle/>
        <a:p>
          <a:endParaRPr lang="en-US"/>
        </a:p>
      </dgm:t>
    </dgm:pt>
    <dgm:pt modelId="{AAA6672C-8ADE-8242-96A8-8F57B8E3948E}" type="sibTrans" cxnId="{398EFA94-6C7F-024D-B523-3064CF5055E9}">
      <dgm:prSet/>
      <dgm:spPr/>
      <dgm:t>
        <a:bodyPr/>
        <a:lstStyle/>
        <a:p>
          <a:endParaRPr lang="en-US"/>
        </a:p>
      </dgm:t>
    </dgm:pt>
    <dgm:pt modelId="{88A05C70-45C7-704B-9CAF-FBC2DCE914C4}">
      <dgm:prSet phldrT="[Text]"/>
      <dgm:spPr/>
      <dgm:t>
        <a:bodyPr/>
        <a:lstStyle/>
        <a:p>
          <a:r>
            <a:rPr lang="en-US" dirty="0" err="1" smtClean="0"/>
            <a:t>TriClub</a:t>
          </a:r>
          <a:r>
            <a:rPr lang="en-US" dirty="0" smtClean="0"/>
            <a:t> </a:t>
          </a:r>
        </a:p>
        <a:p>
          <a:r>
            <a:rPr lang="en-US" dirty="0" smtClean="0"/>
            <a:t>(n=12)</a:t>
          </a:r>
          <a:endParaRPr lang="en-US" dirty="0"/>
        </a:p>
      </dgm:t>
    </dgm:pt>
    <dgm:pt modelId="{75EA396E-5593-B342-ADE1-91BF9D32F7F5}" type="parTrans" cxnId="{252BD454-5980-1347-8099-FE5CAB615B47}">
      <dgm:prSet/>
      <dgm:spPr/>
      <dgm:t>
        <a:bodyPr/>
        <a:lstStyle/>
        <a:p>
          <a:endParaRPr lang="en-US"/>
        </a:p>
      </dgm:t>
    </dgm:pt>
    <dgm:pt modelId="{FB1A50C5-9B70-584E-BF47-DF5680B73A5E}" type="sibTrans" cxnId="{252BD454-5980-1347-8099-FE5CAB615B47}">
      <dgm:prSet/>
      <dgm:spPr/>
      <dgm:t>
        <a:bodyPr/>
        <a:lstStyle/>
        <a:p>
          <a:endParaRPr lang="en-US"/>
        </a:p>
      </dgm:t>
    </dgm:pt>
    <dgm:pt modelId="{81E1243C-8927-7349-8397-80387B1B9C81}">
      <dgm:prSet phldrT="[Text]"/>
      <dgm:spPr/>
      <dgm:t>
        <a:bodyPr/>
        <a:lstStyle/>
        <a:p>
          <a:r>
            <a:rPr lang="en-US" dirty="0" smtClean="0"/>
            <a:t>Boot Camp Controls (n=12)</a:t>
          </a:r>
          <a:endParaRPr lang="en-US" dirty="0"/>
        </a:p>
      </dgm:t>
    </dgm:pt>
    <dgm:pt modelId="{61B0C365-0529-8144-94F0-E98F12A22B97}" type="parTrans" cxnId="{6B2D5201-B08E-8845-9A03-1F346014C1C6}">
      <dgm:prSet/>
      <dgm:spPr/>
      <dgm:t>
        <a:bodyPr/>
        <a:lstStyle/>
        <a:p>
          <a:endParaRPr lang="en-US"/>
        </a:p>
      </dgm:t>
    </dgm:pt>
    <dgm:pt modelId="{D59B20C2-B5BB-CB4F-8D5C-B860F21E68A5}" type="sibTrans" cxnId="{6B2D5201-B08E-8845-9A03-1F346014C1C6}">
      <dgm:prSet/>
      <dgm:spPr/>
      <dgm:t>
        <a:bodyPr/>
        <a:lstStyle/>
        <a:p>
          <a:endParaRPr lang="en-US"/>
        </a:p>
      </dgm:t>
    </dgm:pt>
    <dgm:pt modelId="{17A9D3AD-DA36-394D-B64F-F84C84DED92A}">
      <dgm:prSet phldrT="[Text]"/>
      <dgm:spPr/>
      <dgm:t>
        <a:bodyPr/>
        <a:lstStyle/>
        <a:p>
          <a:r>
            <a:rPr lang="en-US" dirty="0" smtClean="0"/>
            <a:t> Controls (n=57)</a:t>
          </a:r>
          <a:endParaRPr lang="en-US" dirty="0"/>
        </a:p>
      </dgm:t>
    </dgm:pt>
    <dgm:pt modelId="{F1A1F94D-CB16-694A-B245-5F29032895EA}" type="parTrans" cxnId="{D1D672C4-243E-5D4D-AC6B-24CB6F60959D}">
      <dgm:prSet/>
      <dgm:spPr/>
      <dgm:t>
        <a:bodyPr/>
        <a:lstStyle/>
        <a:p>
          <a:endParaRPr lang="en-US"/>
        </a:p>
      </dgm:t>
    </dgm:pt>
    <dgm:pt modelId="{D294E351-CFD8-FD44-B015-DCA49114673D}" type="sibTrans" cxnId="{D1D672C4-243E-5D4D-AC6B-24CB6F60959D}">
      <dgm:prSet/>
      <dgm:spPr/>
      <dgm:t>
        <a:bodyPr/>
        <a:lstStyle/>
        <a:p>
          <a:endParaRPr lang="en-US"/>
        </a:p>
      </dgm:t>
    </dgm:pt>
    <dgm:pt modelId="{E110342D-BE91-1F46-806A-ED20DE502429}">
      <dgm:prSet phldrT="[Text]"/>
      <dgm:spPr/>
      <dgm:t>
        <a:bodyPr/>
        <a:lstStyle/>
        <a:p>
          <a:r>
            <a:rPr lang="en-US" dirty="0" smtClean="0"/>
            <a:t>Controls (n=11)</a:t>
          </a:r>
          <a:endParaRPr lang="en-US" dirty="0"/>
        </a:p>
      </dgm:t>
    </dgm:pt>
    <dgm:pt modelId="{8631BBC5-30F0-B148-941A-19999DDBE7D3}" type="parTrans" cxnId="{A6AC955B-04F0-3F42-A63B-1D5487426944}">
      <dgm:prSet/>
      <dgm:spPr/>
      <dgm:t>
        <a:bodyPr/>
        <a:lstStyle/>
        <a:p>
          <a:endParaRPr lang="en-US"/>
        </a:p>
      </dgm:t>
    </dgm:pt>
    <dgm:pt modelId="{08BE1D1C-3AD4-8843-925D-7717A0C80AB1}" type="sibTrans" cxnId="{A6AC955B-04F0-3F42-A63B-1D5487426944}">
      <dgm:prSet/>
      <dgm:spPr/>
      <dgm:t>
        <a:bodyPr/>
        <a:lstStyle/>
        <a:p>
          <a:endParaRPr lang="en-US"/>
        </a:p>
      </dgm:t>
    </dgm:pt>
    <dgm:pt modelId="{696C40D1-24DF-5E40-AF02-703D5E4DADDC}" type="pres">
      <dgm:prSet presAssocID="{68827EC2-A0BB-424B-B7B7-7CA3EF04FA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90C13D-B943-2A45-9E86-CBE9C142A565}" type="pres">
      <dgm:prSet presAssocID="{8CDA44D3-4930-0941-BB79-361EA79A0E9D}" presName="hierRoot1" presStyleCnt="0"/>
      <dgm:spPr/>
    </dgm:pt>
    <dgm:pt modelId="{668F03DB-BF96-E34B-8ADF-0D0F3C24A591}" type="pres">
      <dgm:prSet presAssocID="{8CDA44D3-4930-0941-BB79-361EA79A0E9D}" presName="composite" presStyleCnt="0"/>
      <dgm:spPr/>
    </dgm:pt>
    <dgm:pt modelId="{0865A2D3-B8ED-3D49-B437-441ADCD76C11}" type="pres">
      <dgm:prSet presAssocID="{8CDA44D3-4930-0941-BB79-361EA79A0E9D}" presName="background" presStyleLbl="node0" presStyleIdx="0" presStyleCnt="1"/>
      <dgm:spPr/>
    </dgm:pt>
    <dgm:pt modelId="{5C7314D9-789A-7F42-8CA1-E04F36AE9A7C}" type="pres">
      <dgm:prSet presAssocID="{8CDA44D3-4930-0941-BB79-361EA79A0E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8D1BD-2181-1F46-B172-EFEC55E0DEC7}" type="pres">
      <dgm:prSet presAssocID="{8CDA44D3-4930-0941-BB79-361EA79A0E9D}" presName="hierChild2" presStyleCnt="0"/>
      <dgm:spPr/>
    </dgm:pt>
    <dgm:pt modelId="{F4007DBA-DE7C-A74C-BA8D-7044C775DDFB}" type="pres">
      <dgm:prSet presAssocID="{36456B6B-7188-4046-BB9D-7F77CBB676A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767690E-01EB-3E43-A10B-F07B39D62010}" type="pres">
      <dgm:prSet presAssocID="{5556FB3B-356B-7E48-80A3-C3EC4671C7CA}" presName="hierRoot2" presStyleCnt="0"/>
      <dgm:spPr/>
    </dgm:pt>
    <dgm:pt modelId="{23568594-9E8E-4A48-A16A-8F8EDDF28555}" type="pres">
      <dgm:prSet presAssocID="{5556FB3B-356B-7E48-80A3-C3EC4671C7CA}" presName="composite2" presStyleCnt="0"/>
      <dgm:spPr/>
    </dgm:pt>
    <dgm:pt modelId="{CE7A3C24-26BF-5C46-98F6-90180CB82D60}" type="pres">
      <dgm:prSet presAssocID="{5556FB3B-356B-7E48-80A3-C3EC4671C7CA}" presName="background2" presStyleLbl="node2" presStyleIdx="0" presStyleCnt="2"/>
      <dgm:spPr/>
    </dgm:pt>
    <dgm:pt modelId="{7490D13F-CBAE-7743-A0FB-7228CDA864C1}" type="pres">
      <dgm:prSet presAssocID="{5556FB3B-356B-7E48-80A3-C3EC4671C7C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76176C-3B5E-C747-805C-EB3BB9CBDCD5}" type="pres">
      <dgm:prSet presAssocID="{5556FB3B-356B-7E48-80A3-C3EC4671C7CA}" presName="hierChild3" presStyleCnt="0"/>
      <dgm:spPr/>
    </dgm:pt>
    <dgm:pt modelId="{FC8C9C28-E270-7847-A1AA-1CF83A7594AC}" type="pres">
      <dgm:prSet presAssocID="{75EA396E-5593-B342-ADE1-91BF9D32F7F5}" presName="Name17" presStyleLbl="parChTrans1D3" presStyleIdx="0" presStyleCnt="3"/>
      <dgm:spPr/>
      <dgm:t>
        <a:bodyPr/>
        <a:lstStyle/>
        <a:p>
          <a:endParaRPr lang="en-US"/>
        </a:p>
      </dgm:t>
    </dgm:pt>
    <dgm:pt modelId="{D3B9CD33-2FBC-7940-B7E2-1D4D1AE84F54}" type="pres">
      <dgm:prSet presAssocID="{88A05C70-45C7-704B-9CAF-FBC2DCE914C4}" presName="hierRoot3" presStyleCnt="0"/>
      <dgm:spPr/>
    </dgm:pt>
    <dgm:pt modelId="{B874DAA3-728A-1C4D-9831-1A8E0A7626D2}" type="pres">
      <dgm:prSet presAssocID="{88A05C70-45C7-704B-9CAF-FBC2DCE914C4}" presName="composite3" presStyleCnt="0"/>
      <dgm:spPr/>
    </dgm:pt>
    <dgm:pt modelId="{5A886BE6-4A30-3447-8D6A-7058490B7857}" type="pres">
      <dgm:prSet presAssocID="{88A05C70-45C7-704B-9CAF-FBC2DCE914C4}" presName="background3" presStyleLbl="node3" presStyleIdx="0" presStyleCnt="3"/>
      <dgm:spPr/>
    </dgm:pt>
    <dgm:pt modelId="{F2127982-C08B-CA42-8C7D-DCB77A227F27}" type="pres">
      <dgm:prSet presAssocID="{88A05C70-45C7-704B-9CAF-FBC2DCE914C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9C90B-492F-7342-AD12-8B0B2867BCD5}" type="pres">
      <dgm:prSet presAssocID="{88A05C70-45C7-704B-9CAF-FBC2DCE914C4}" presName="hierChild4" presStyleCnt="0"/>
      <dgm:spPr/>
    </dgm:pt>
    <dgm:pt modelId="{3A633CE0-AB26-AD4A-BBC3-06A5D0613E3B}" type="pres">
      <dgm:prSet presAssocID="{61B0C365-0529-8144-94F0-E98F12A22B9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7209A957-1AC4-5843-BA4C-5ADAD373926C}" type="pres">
      <dgm:prSet presAssocID="{81E1243C-8927-7349-8397-80387B1B9C81}" presName="hierRoot3" presStyleCnt="0"/>
      <dgm:spPr/>
    </dgm:pt>
    <dgm:pt modelId="{169C8F1A-E01D-644D-AF44-DDCFCEE5CD1E}" type="pres">
      <dgm:prSet presAssocID="{81E1243C-8927-7349-8397-80387B1B9C81}" presName="composite3" presStyleCnt="0"/>
      <dgm:spPr/>
    </dgm:pt>
    <dgm:pt modelId="{E90195CE-6B5E-E54E-8ECD-34D2F35C8255}" type="pres">
      <dgm:prSet presAssocID="{81E1243C-8927-7349-8397-80387B1B9C81}" presName="background3" presStyleLbl="node3" presStyleIdx="1" presStyleCnt="3"/>
      <dgm:spPr/>
    </dgm:pt>
    <dgm:pt modelId="{3EFC6960-496C-0F49-87C9-EBDC11D613CF}" type="pres">
      <dgm:prSet presAssocID="{81E1243C-8927-7349-8397-80387B1B9C8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F65300-C869-2847-9E2E-C9477C9CBA64}" type="pres">
      <dgm:prSet presAssocID="{81E1243C-8927-7349-8397-80387B1B9C81}" presName="hierChild4" presStyleCnt="0"/>
      <dgm:spPr/>
    </dgm:pt>
    <dgm:pt modelId="{C2C9CC26-FBC2-CB42-951B-345B0BB173CB}" type="pres">
      <dgm:prSet presAssocID="{F1A1F94D-CB16-694A-B245-5F29032895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0818737-0714-7343-9D45-8BEC97CEB517}" type="pres">
      <dgm:prSet presAssocID="{17A9D3AD-DA36-394D-B64F-F84C84DED92A}" presName="hierRoot2" presStyleCnt="0"/>
      <dgm:spPr/>
    </dgm:pt>
    <dgm:pt modelId="{03D9F315-2B85-D746-8DDE-DCFD07241E70}" type="pres">
      <dgm:prSet presAssocID="{17A9D3AD-DA36-394D-B64F-F84C84DED92A}" presName="composite2" presStyleCnt="0"/>
      <dgm:spPr/>
    </dgm:pt>
    <dgm:pt modelId="{9661F87C-3CDE-004B-818E-48F80FF965A1}" type="pres">
      <dgm:prSet presAssocID="{17A9D3AD-DA36-394D-B64F-F84C84DED92A}" presName="background2" presStyleLbl="node2" presStyleIdx="1" presStyleCnt="2"/>
      <dgm:spPr/>
    </dgm:pt>
    <dgm:pt modelId="{FD52DDD3-0514-4E4B-8C3F-9F15032FAB1E}" type="pres">
      <dgm:prSet presAssocID="{17A9D3AD-DA36-394D-B64F-F84C84DED92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1C838-C665-B349-A763-F2A29F435A32}" type="pres">
      <dgm:prSet presAssocID="{17A9D3AD-DA36-394D-B64F-F84C84DED92A}" presName="hierChild3" presStyleCnt="0"/>
      <dgm:spPr/>
    </dgm:pt>
    <dgm:pt modelId="{C1B009D5-B9BC-A147-9B2F-67B42A6C4F42}" type="pres">
      <dgm:prSet presAssocID="{8631BBC5-30F0-B148-941A-19999DDBE7D3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F946737-6841-FF40-A79B-773B0584A30E}" type="pres">
      <dgm:prSet presAssocID="{E110342D-BE91-1F46-806A-ED20DE502429}" presName="hierRoot3" presStyleCnt="0"/>
      <dgm:spPr/>
    </dgm:pt>
    <dgm:pt modelId="{2E54B6C7-4997-3B4A-AD5A-75A4E359CFD7}" type="pres">
      <dgm:prSet presAssocID="{E110342D-BE91-1F46-806A-ED20DE502429}" presName="composite3" presStyleCnt="0"/>
      <dgm:spPr/>
    </dgm:pt>
    <dgm:pt modelId="{F7002095-49AD-A449-85F5-3D658BEA9E1C}" type="pres">
      <dgm:prSet presAssocID="{E110342D-BE91-1F46-806A-ED20DE502429}" presName="background3" presStyleLbl="node3" presStyleIdx="2" presStyleCnt="3"/>
      <dgm:spPr/>
    </dgm:pt>
    <dgm:pt modelId="{EA907766-A257-F748-9E18-49248ED44816}" type="pres">
      <dgm:prSet presAssocID="{E110342D-BE91-1F46-806A-ED20DE50242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A145A-6433-1546-BA88-01DEA0C9BA6D}" type="pres">
      <dgm:prSet presAssocID="{E110342D-BE91-1F46-806A-ED20DE502429}" presName="hierChild4" presStyleCnt="0"/>
      <dgm:spPr/>
    </dgm:pt>
  </dgm:ptLst>
  <dgm:cxnLst>
    <dgm:cxn modelId="{B9B93C9F-D119-BD4F-B147-84CD000D620C}" type="presOf" srcId="{88A05C70-45C7-704B-9CAF-FBC2DCE914C4}" destId="{F2127982-C08B-CA42-8C7D-DCB77A227F27}" srcOrd="0" destOrd="0" presId="urn:microsoft.com/office/officeart/2005/8/layout/hierarchy1"/>
    <dgm:cxn modelId="{F1E86E70-D9F2-C743-B2E3-F93704042A57}" type="presOf" srcId="{75EA396E-5593-B342-ADE1-91BF9D32F7F5}" destId="{FC8C9C28-E270-7847-A1AA-1CF83A7594AC}" srcOrd="0" destOrd="0" presId="urn:microsoft.com/office/officeart/2005/8/layout/hierarchy1"/>
    <dgm:cxn modelId="{B0E9049D-F2F6-D346-A1D9-172A4B649BC8}" type="presOf" srcId="{36456B6B-7188-4046-BB9D-7F77CBB676A2}" destId="{F4007DBA-DE7C-A74C-BA8D-7044C775DDFB}" srcOrd="0" destOrd="0" presId="urn:microsoft.com/office/officeart/2005/8/layout/hierarchy1"/>
    <dgm:cxn modelId="{21C405B5-6DD1-3440-9794-42ADE7313C1F}" type="presOf" srcId="{8631BBC5-30F0-B148-941A-19999DDBE7D3}" destId="{C1B009D5-B9BC-A147-9B2F-67B42A6C4F42}" srcOrd="0" destOrd="0" presId="urn:microsoft.com/office/officeart/2005/8/layout/hierarchy1"/>
    <dgm:cxn modelId="{488C9188-DA07-0A4D-9D22-8ADC75DEF38A}" type="presOf" srcId="{68827EC2-A0BB-424B-B7B7-7CA3EF04FA2E}" destId="{696C40D1-24DF-5E40-AF02-703D5E4DADDC}" srcOrd="0" destOrd="0" presId="urn:microsoft.com/office/officeart/2005/8/layout/hierarchy1"/>
    <dgm:cxn modelId="{6B2D5201-B08E-8845-9A03-1F346014C1C6}" srcId="{5556FB3B-356B-7E48-80A3-C3EC4671C7CA}" destId="{81E1243C-8927-7349-8397-80387B1B9C81}" srcOrd="1" destOrd="0" parTransId="{61B0C365-0529-8144-94F0-E98F12A22B97}" sibTransId="{D59B20C2-B5BB-CB4F-8D5C-B860F21E68A5}"/>
    <dgm:cxn modelId="{14573617-49FF-6244-BFFB-0E32F8563902}" type="presOf" srcId="{F1A1F94D-CB16-694A-B245-5F29032895EA}" destId="{C2C9CC26-FBC2-CB42-951B-345B0BB173CB}" srcOrd="0" destOrd="0" presId="urn:microsoft.com/office/officeart/2005/8/layout/hierarchy1"/>
    <dgm:cxn modelId="{75323456-504E-AE40-9331-9249C39C00E0}" type="presOf" srcId="{81E1243C-8927-7349-8397-80387B1B9C81}" destId="{3EFC6960-496C-0F49-87C9-EBDC11D613CF}" srcOrd="0" destOrd="0" presId="urn:microsoft.com/office/officeart/2005/8/layout/hierarchy1"/>
    <dgm:cxn modelId="{E04DFCBD-7B1D-504A-B2A6-8FA3FB9856B5}" type="presOf" srcId="{61B0C365-0529-8144-94F0-E98F12A22B97}" destId="{3A633CE0-AB26-AD4A-BBC3-06A5D0613E3B}" srcOrd="0" destOrd="0" presId="urn:microsoft.com/office/officeart/2005/8/layout/hierarchy1"/>
    <dgm:cxn modelId="{08D6AB78-BBFD-6A4E-8FFF-432D58973C83}" srcId="{68827EC2-A0BB-424B-B7B7-7CA3EF04FA2E}" destId="{8CDA44D3-4930-0941-BB79-361EA79A0E9D}" srcOrd="0" destOrd="0" parTransId="{06BC2182-4C33-2643-A175-6A3A4956CCFE}" sibTransId="{83005A89-308C-EE41-A697-D560E90F070E}"/>
    <dgm:cxn modelId="{A6AC955B-04F0-3F42-A63B-1D5487426944}" srcId="{17A9D3AD-DA36-394D-B64F-F84C84DED92A}" destId="{E110342D-BE91-1F46-806A-ED20DE502429}" srcOrd="0" destOrd="0" parTransId="{8631BBC5-30F0-B148-941A-19999DDBE7D3}" sibTransId="{08BE1D1C-3AD4-8843-925D-7717A0C80AB1}"/>
    <dgm:cxn modelId="{252BD454-5980-1347-8099-FE5CAB615B47}" srcId="{5556FB3B-356B-7E48-80A3-C3EC4671C7CA}" destId="{88A05C70-45C7-704B-9CAF-FBC2DCE914C4}" srcOrd="0" destOrd="0" parTransId="{75EA396E-5593-B342-ADE1-91BF9D32F7F5}" sibTransId="{FB1A50C5-9B70-584E-BF47-DF5680B73A5E}"/>
    <dgm:cxn modelId="{070BA541-9834-E945-A4CF-2DB13A17974D}" type="presOf" srcId="{17A9D3AD-DA36-394D-B64F-F84C84DED92A}" destId="{FD52DDD3-0514-4E4B-8C3F-9F15032FAB1E}" srcOrd="0" destOrd="0" presId="urn:microsoft.com/office/officeart/2005/8/layout/hierarchy1"/>
    <dgm:cxn modelId="{398EFA94-6C7F-024D-B523-3064CF5055E9}" srcId="{8CDA44D3-4930-0941-BB79-361EA79A0E9D}" destId="{5556FB3B-356B-7E48-80A3-C3EC4671C7CA}" srcOrd="0" destOrd="0" parTransId="{36456B6B-7188-4046-BB9D-7F77CBB676A2}" sibTransId="{AAA6672C-8ADE-8242-96A8-8F57B8E3948E}"/>
    <dgm:cxn modelId="{7EB4DE90-7FA3-6C45-B00B-8282E266DB0E}" type="presOf" srcId="{5556FB3B-356B-7E48-80A3-C3EC4671C7CA}" destId="{7490D13F-CBAE-7743-A0FB-7228CDA864C1}" srcOrd="0" destOrd="0" presId="urn:microsoft.com/office/officeart/2005/8/layout/hierarchy1"/>
    <dgm:cxn modelId="{D1D672C4-243E-5D4D-AC6B-24CB6F60959D}" srcId="{8CDA44D3-4930-0941-BB79-361EA79A0E9D}" destId="{17A9D3AD-DA36-394D-B64F-F84C84DED92A}" srcOrd="1" destOrd="0" parTransId="{F1A1F94D-CB16-694A-B245-5F29032895EA}" sibTransId="{D294E351-CFD8-FD44-B015-DCA49114673D}"/>
    <dgm:cxn modelId="{7E6692B3-34F7-714B-91C7-252828EBABB9}" type="presOf" srcId="{E110342D-BE91-1F46-806A-ED20DE502429}" destId="{EA907766-A257-F748-9E18-49248ED44816}" srcOrd="0" destOrd="0" presId="urn:microsoft.com/office/officeart/2005/8/layout/hierarchy1"/>
    <dgm:cxn modelId="{6EA4E496-AE57-AF43-941B-A610A26B18B7}" type="presOf" srcId="{8CDA44D3-4930-0941-BB79-361EA79A0E9D}" destId="{5C7314D9-789A-7F42-8CA1-E04F36AE9A7C}" srcOrd="0" destOrd="0" presId="urn:microsoft.com/office/officeart/2005/8/layout/hierarchy1"/>
    <dgm:cxn modelId="{F27130BF-8916-FF4A-9A94-CED29BC05956}" type="presParOf" srcId="{696C40D1-24DF-5E40-AF02-703D5E4DADDC}" destId="{3C90C13D-B943-2A45-9E86-CBE9C142A565}" srcOrd="0" destOrd="0" presId="urn:microsoft.com/office/officeart/2005/8/layout/hierarchy1"/>
    <dgm:cxn modelId="{3B50254D-B93E-A44C-B753-6D7AD5967C89}" type="presParOf" srcId="{3C90C13D-B943-2A45-9E86-CBE9C142A565}" destId="{668F03DB-BF96-E34B-8ADF-0D0F3C24A591}" srcOrd="0" destOrd="0" presId="urn:microsoft.com/office/officeart/2005/8/layout/hierarchy1"/>
    <dgm:cxn modelId="{F3A9EE08-7A8F-214E-BF16-EEE569AF159E}" type="presParOf" srcId="{668F03DB-BF96-E34B-8ADF-0D0F3C24A591}" destId="{0865A2D3-B8ED-3D49-B437-441ADCD76C11}" srcOrd="0" destOrd="0" presId="urn:microsoft.com/office/officeart/2005/8/layout/hierarchy1"/>
    <dgm:cxn modelId="{38AC01A1-BA8F-F349-9E3F-5A478C06D4FB}" type="presParOf" srcId="{668F03DB-BF96-E34B-8ADF-0D0F3C24A591}" destId="{5C7314D9-789A-7F42-8CA1-E04F36AE9A7C}" srcOrd="1" destOrd="0" presId="urn:microsoft.com/office/officeart/2005/8/layout/hierarchy1"/>
    <dgm:cxn modelId="{DCFD2EBA-EA57-6742-924D-212D7DD65693}" type="presParOf" srcId="{3C90C13D-B943-2A45-9E86-CBE9C142A565}" destId="{13D8D1BD-2181-1F46-B172-EFEC55E0DEC7}" srcOrd="1" destOrd="0" presId="urn:microsoft.com/office/officeart/2005/8/layout/hierarchy1"/>
    <dgm:cxn modelId="{B618BF20-D40D-404E-A831-B1891FF16D78}" type="presParOf" srcId="{13D8D1BD-2181-1F46-B172-EFEC55E0DEC7}" destId="{F4007DBA-DE7C-A74C-BA8D-7044C775DDFB}" srcOrd="0" destOrd="0" presId="urn:microsoft.com/office/officeart/2005/8/layout/hierarchy1"/>
    <dgm:cxn modelId="{546444F8-29E3-E641-9D54-9F100E95AD00}" type="presParOf" srcId="{13D8D1BD-2181-1F46-B172-EFEC55E0DEC7}" destId="{D767690E-01EB-3E43-A10B-F07B39D62010}" srcOrd="1" destOrd="0" presId="urn:microsoft.com/office/officeart/2005/8/layout/hierarchy1"/>
    <dgm:cxn modelId="{32382CFA-0154-DF47-9ED9-6DBDE5AF75EB}" type="presParOf" srcId="{D767690E-01EB-3E43-A10B-F07B39D62010}" destId="{23568594-9E8E-4A48-A16A-8F8EDDF28555}" srcOrd="0" destOrd="0" presId="urn:microsoft.com/office/officeart/2005/8/layout/hierarchy1"/>
    <dgm:cxn modelId="{6E353D28-0910-3844-AB1E-EC061332FA2D}" type="presParOf" srcId="{23568594-9E8E-4A48-A16A-8F8EDDF28555}" destId="{CE7A3C24-26BF-5C46-98F6-90180CB82D60}" srcOrd="0" destOrd="0" presId="urn:microsoft.com/office/officeart/2005/8/layout/hierarchy1"/>
    <dgm:cxn modelId="{7C8DE9F2-0A8B-304F-A1B9-31C797C56F2F}" type="presParOf" srcId="{23568594-9E8E-4A48-A16A-8F8EDDF28555}" destId="{7490D13F-CBAE-7743-A0FB-7228CDA864C1}" srcOrd="1" destOrd="0" presId="urn:microsoft.com/office/officeart/2005/8/layout/hierarchy1"/>
    <dgm:cxn modelId="{E48EF4BD-397A-0F4B-9E10-3836EBAE5CED}" type="presParOf" srcId="{D767690E-01EB-3E43-A10B-F07B39D62010}" destId="{6B76176C-3B5E-C747-805C-EB3BB9CBDCD5}" srcOrd="1" destOrd="0" presId="urn:microsoft.com/office/officeart/2005/8/layout/hierarchy1"/>
    <dgm:cxn modelId="{7C6F3672-7B3B-5B4B-B00F-11DD5CD2F981}" type="presParOf" srcId="{6B76176C-3B5E-C747-805C-EB3BB9CBDCD5}" destId="{FC8C9C28-E270-7847-A1AA-1CF83A7594AC}" srcOrd="0" destOrd="0" presId="urn:microsoft.com/office/officeart/2005/8/layout/hierarchy1"/>
    <dgm:cxn modelId="{B9992AC5-5C84-DE42-BE39-3725411E08CF}" type="presParOf" srcId="{6B76176C-3B5E-C747-805C-EB3BB9CBDCD5}" destId="{D3B9CD33-2FBC-7940-B7E2-1D4D1AE84F54}" srcOrd="1" destOrd="0" presId="urn:microsoft.com/office/officeart/2005/8/layout/hierarchy1"/>
    <dgm:cxn modelId="{8FB6BFBF-55BB-5941-9734-428F24818EBA}" type="presParOf" srcId="{D3B9CD33-2FBC-7940-B7E2-1D4D1AE84F54}" destId="{B874DAA3-728A-1C4D-9831-1A8E0A7626D2}" srcOrd="0" destOrd="0" presId="urn:microsoft.com/office/officeart/2005/8/layout/hierarchy1"/>
    <dgm:cxn modelId="{56181D67-C221-F645-9F6F-351C118BD7FB}" type="presParOf" srcId="{B874DAA3-728A-1C4D-9831-1A8E0A7626D2}" destId="{5A886BE6-4A30-3447-8D6A-7058490B7857}" srcOrd="0" destOrd="0" presId="urn:microsoft.com/office/officeart/2005/8/layout/hierarchy1"/>
    <dgm:cxn modelId="{212E96C9-CE4E-5144-9C34-DB9883B36728}" type="presParOf" srcId="{B874DAA3-728A-1C4D-9831-1A8E0A7626D2}" destId="{F2127982-C08B-CA42-8C7D-DCB77A227F27}" srcOrd="1" destOrd="0" presId="urn:microsoft.com/office/officeart/2005/8/layout/hierarchy1"/>
    <dgm:cxn modelId="{5A702801-6453-AB40-9D3E-2476546FD02A}" type="presParOf" srcId="{D3B9CD33-2FBC-7940-B7E2-1D4D1AE84F54}" destId="{1369C90B-492F-7342-AD12-8B0B2867BCD5}" srcOrd="1" destOrd="0" presId="urn:microsoft.com/office/officeart/2005/8/layout/hierarchy1"/>
    <dgm:cxn modelId="{DD15B49D-9391-2248-83E2-FDF7AFABA459}" type="presParOf" srcId="{6B76176C-3B5E-C747-805C-EB3BB9CBDCD5}" destId="{3A633CE0-AB26-AD4A-BBC3-06A5D0613E3B}" srcOrd="2" destOrd="0" presId="urn:microsoft.com/office/officeart/2005/8/layout/hierarchy1"/>
    <dgm:cxn modelId="{288E3A16-9FB9-8E4F-BB63-413FE2D694FE}" type="presParOf" srcId="{6B76176C-3B5E-C747-805C-EB3BB9CBDCD5}" destId="{7209A957-1AC4-5843-BA4C-5ADAD373926C}" srcOrd="3" destOrd="0" presId="urn:microsoft.com/office/officeart/2005/8/layout/hierarchy1"/>
    <dgm:cxn modelId="{677B7E82-61A4-4542-A9F6-0C7FA6FAEE36}" type="presParOf" srcId="{7209A957-1AC4-5843-BA4C-5ADAD373926C}" destId="{169C8F1A-E01D-644D-AF44-DDCFCEE5CD1E}" srcOrd="0" destOrd="0" presId="urn:microsoft.com/office/officeart/2005/8/layout/hierarchy1"/>
    <dgm:cxn modelId="{502A92C1-892E-6B44-8C10-7092E2A79B53}" type="presParOf" srcId="{169C8F1A-E01D-644D-AF44-DDCFCEE5CD1E}" destId="{E90195CE-6B5E-E54E-8ECD-34D2F35C8255}" srcOrd="0" destOrd="0" presId="urn:microsoft.com/office/officeart/2005/8/layout/hierarchy1"/>
    <dgm:cxn modelId="{8CEFBB32-A5BE-A64A-8D58-7CAC54E88632}" type="presParOf" srcId="{169C8F1A-E01D-644D-AF44-DDCFCEE5CD1E}" destId="{3EFC6960-496C-0F49-87C9-EBDC11D613CF}" srcOrd="1" destOrd="0" presId="urn:microsoft.com/office/officeart/2005/8/layout/hierarchy1"/>
    <dgm:cxn modelId="{95F27E6A-3E30-A444-8EB7-125EF61C90BF}" type="presParOf" srcId="{7209A957-1AC4-5843-BA4C-5ADAD373926C}" destId="{0BF65300-C869-2847-9E2E-C9477C9CBA64}" srcOrd="1" destOrd="0" presId="urn:microsoft.com/office/officeart/2005/8/layout/hierarchy1"/>
    <dgm:cxn modelId="{89C1A4D7-BD3C-7548-8440-3A8B554198A4}" type="presParOf" srcId="{13D8D1BD-2181-1F46-B172-EFEC55E0DEC7}" destId="{C2C9CC26-FBC2-CB42-951B-345B0BB173CB}" srcOrd="2" destOrd="0" presId="urn:microsoft.com/office/officeart/2005/8/layout/hierarchy1"/>
    <dgm:cxn modelId="{36A90DB8-8079-8240-B7C1-22226C289213}" type="presParOf" srcId="{13D8D1BD-2181-1F46-B172-EFEC55E0DEC7}" destId="{00818737-0714-7343-9D45-8BEC97CEB517}" srcOrd="3" destOrd="0" presId="urn:microsoft.com/office/officeart/2005/8/layout/hierarchy1"/>
    <dgm:cxn modelId="{EF436BA6-47B7-024C-991F-EABFA760D3A2}" type="presParOf" srcId="{00818737-0714-7343-9D45-8BEC97CEB517}" destId="{03D9F315-2B85-D746-8DDE-DCFD07241E70}" srcOrd="0" destOrd="0" presId="urn:microsoft.com/office/officeart/2005/8/layout/hierarchy1"/>
    <dgm:cxn modelId="{5EBFD6A8-4C27-4444-99D4-416E58077C10}" type="presParOf" srcId="{03D9F315-2B85-D746-8DDE-DCFD07241E70}" destId="{9661F87C-3CDE-004B-818E-48F80FF965A1}" srcOrd="0" destOrd="0" presId="urn:microsoft.com/office/officeart/2005/8/layout/hierarchy1"/>
    <dgm:cxn modelId="{FE8FC0D6-A892-5C49-BCDC-3EB34D56C682}" type="presParOf" srcId="{03D9F315-2B85-D746-8DDE-DCFD07241E70}" destId="{FD52DDD3-0514-4E4B-8C3F-9F15032FAB1E}" srcOrd="1" destOrd="0" presId="urn:microsoft.com/office/officeart/2005/8/layout/hierarchy1"/>
    <dgm:cxn modelId="{2CCED74C-83FC-7B4A-A750-9DD5E2B303F8}" type="presParOf" srcId="{00818737-0714-7343-9D45-8BEC97CEB517}" destId="{2F31C838-C665-B349-A763-F2A29F435A32}" srcOrd="1" destOrd="0" presId="urn:microsoft.com/office/officeart/2005/8/layout/hierarchy1"/>
    <dgm:cxn modelId="{DE463AE8-0E01-2A4C-AC62-AE5CAA9D419F}" type="presParOf" srcId="{2F31C838-C665-B349-A763-F2A29F435A32}" destId="{C1B009D5-B9BC-A147-9B2F-67B42A6C4F42}" srcOrd="0" destOrd="0" presId="urn:microsoft.com/office/officeart/2005/8/layout/hierarchy1"/>
    <dgm:cxn modelId="{0A9BE1D7-A3EC-F84C-AED8-8610B2142A0B}" type="presParOf" srcId="{2F31C838-C665-B349-A763-F2A29F435A32}" destId="{0F946737-6841-FF40-A79B-773B0584A30E}" srcOrd="1" destOrd="0" presId="urn:microsoft.com/office/officeart/2005/8/layout/hierarchy1"/>
    <dgm:cxn modelId="{A803C6FE-BC5C-4247-BE4B-6B4C4D39C573}" type="presParOf" srcId="{0F946737-6841-FF40-A79B-773B0584A30E}" destId="{2E54B6C7-4997-3B4A-AD5A-75A4E359CFD7}" srcOrd="0" destOrd="0" presId="urn:microsoft.com/office/officeart/2005/8/layout/hierarchy1"/>
    <dgm:cxn modelId="{274CFB55-58CC-5849-895A-9A4C7621534A}" type="presParOf" srcId="{2E54B6C7-4997-3B4A-AD5A-75A4E359CFD7}" destId="{F7002095-49AD-A449-85F5-3D658BEA9E1C}" srcOrd="0" destOrd="0" presId="urn:microsoft.com/office/officeart/2005/8/layout/hierarchy1"/>
    <dgm:cxn modelId="{CDBCADB8-770E-8E40-B2A5-C5D347B746CF}" type="presParOf" srcId="{2E54B6C7-4997-3B4A-AD5A-75A4E359CFD7}" destId="{EA907766-A257-F748-9E18-49248ED44816}" srcOrd="1" destOrd="0" presId="urn:microsoft.com/office/officeart/2005/8/layout/hierarchy1"/>
    <dgm:cxn modelId="{6B3C0845-0985-2044-925A-5000DCA06479}" type="presParOf" srcId="{0F946737-6841-FF40-A79B-773B0584A30E}" destId="{81CA145A-6433-1546-BA88-01DEA0C9BA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5154B-E138-CF40-8BAC-A27397A25D5A}">
      <dsp:nvSpPr>
        <dsp:cNvPr id="0" name=""/>
        <dsp:cNvSpPr/>
      </dsp:nvSpPr>
      <dsp:spPr>
        <a:xfrm>
          <a:off x="486247" y="1217"/>
          <a:ext cx="3025907" cy="3025907"/>
        </a:xfrm>
        <a:prstGeom prst="circularArrow">
          <a:avLst>
            <a:gd name="adj1" fmla="val 4668"/>
            <a:gd name="adj2" fmla="val 272909"/>
            <a:gd name="adj3" fmla="val 13192605"/>
            <a:gd name="adj4" fmla="val 17789721"/>
            <a:gd name="adj5" fmla="val 4847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5B7E1C-36B8-D248-BBA7-0A913DE3EA74}">
      <dsp:nvSpPr>
        <dsp:cNvPr id="0" name=""/>
        <dsp:cNvSpPr/>
      </dsp:nvSpPr>
      <dsp:spPr>
        <a:xfrm>
          <a:off x="1087456" y="37093"/>
          <a:ext cx="1823490" cy="91174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Success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-Motor Skills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-”Winning”</a:t>
          </a:r>
          <a:endParaRPr lang="en-US" sz="1300" kern="1200" dirty="0"/>
        </a:p>
      </dsp:txBody>
      <dsp:txXfrm>
        <a:off x="1087456" y="37093"/>
        <a:ext cx="1823490" cy="911745"/>
      </dsp:txXfrm>
    </dsp:sp>
    <dsp:sp modelId="{0E889CFA-B36B-EF4A-BAD6-A7ABA03290CE}">
      <dsp:nvSpPr>
        <dsp:cNvPr id="0" name=""/>
        <dsp:cNvSpPr/>
      </dsp:nvSpPr>
      <dsp:spPr>
        <a:xfrm>
          <a:off x="2173957" y="1123594"/>
          <a:ext cx="1823490" cy="91174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Exercise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-More Fun</a:t>
          </a:r>
          <a:endParaRPr lang="en-US" sz="1300" kern="1200" dirty="0"/>
        </a:p>
      </dsp:txBody>
      <dsp:txXfrm>
        <a:off x="2173957" y="1123594"/>
        <a:ext cx="1823490" cy="911745"/>
      </dsp:txXfrm>
    </dsp:sp>
    <dsp:sp modelId="{9614E38C-9868-DB42-9986-4F3901149EC8}">
      <dsp:nvSpPr>
        <dsp:cNvPr id="0" name=""/>
        <dsp:cNvSpPr/>
      </dsp:nvSpPr>
      <dsp:spPr>
        <a:xfrm>
          <a:off x="1087456" y="2210096"/>
          <a:ext cx="1823490" cy="91174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Weight Loss/Maintenance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Strength Increases</a:t>
          </a:r>
          <a:endParaRPr lang="en-US" sz="1300" kern="1200" dirty="0"/>
        </a:p>
      </dsp:txBody>
      <dsp:txXfrm>
        <a:off x="1087456" y="2210096"/>
        <a:ext cx="1823490" cy="911745"/>
      </dsp:txXfrm>
    </dsp:sp>
    <dsp:sp modelId="{01ECAA1A-DE12-CD4D-AE62-EA50F8286DB1}">
      <dsp:nvSpPr>
        <dsp:cNvPr id="0" name=""/>
        <dsp:cNvSpPr/>
      </dsp:nvSpPr>
      <dsp:spPr>
        <a:xfrm>
          <a:off x="954" y="1123594"/>
          <a:ext cx="1823490" cy="91174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Exercise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-Easier</a:t>
          </a:r>
          <a:endParaRPr lang="en-US" sz="1300" kern="1200" dirty="0"/>
        </a:p>
      </dsp:txBody>
      <dsp:txXfrm>
        <a:off x="954" y="1123594"/>
        <a:ext cx="1823490" cy="9117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5154B-E138-CF40-8BAC-A27397A25D5A}">
      <dsp:nvSpPr>
        <dsp:cNvPr id="0" name=""/>
        <dsp:cNvSpPr/>
      </dsp:nvSpPr>
      <dsp:spPr>
        <a:xfrm>
          <a:off x="486247" y="1217"/>
          <a:ext cx="3025907" cy="3025907"/>
        </a:xfrm>
        <a:prstGeom prst="circularArrow">
          <a:avLst>
            <a:gd name="adj1" fmla="val 4668"/>
            <a:gd name="adj2" fmla="val 272909"/>
            <a:gd name="adj3" fmla="val 13192605"/>
            <a:gd name="adj4" fmla="val 1778972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5B7E1C-36B8-D248-BBA7-0A913DE3EA74}">
      <dsp:nvSpPr>
        <dsp:cNvPr id="0" name=""/>
        <dsp:cNvSpPr/>
      </dsp:nvSpPr>
      <dsp:spPr>
        <a:xfrm>
          <a:off x="1087456" y="37093"/>
          <a:ext cx="1823490" cy="91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Defeat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Failure/Isolation</a:t>
          </a:r>
        </a:p>
      </dsp:txBody>
      <dsp:txXfrm>
        <a:off x="1087456" y="37093"/>
        <a:ext cx="1823490" cy="911745"/>
      </dsp:txXfrm>
    </dsp:sp>
    <dsp:sp modelId="{0E889CFA-B36B-EF4A-BAD6-A7ABA03290CE}">
      <dsp:nvSpPr>
        <dsp:cNvPr id="0" name=""/>
        <dsp:cNvSpPr/>
      </dsp:nvSpPr>
      <dsp:spPr>
        <a:xfrm>
          <a:off x="2173957" y="1123594"/>
          <a:ext cx="1823490" cy="91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Coping Mechanisms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-Sedentary Behaviors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-Increased Food Intake</a:t>
          </a:r>
          <a:endParaRPr lang="en-US" sz="1300" kern="1200" dirty="0"/>
        </a:p>
      </dsp:txBody>
      <dsp:txXfrm>
        <a:off x="2173957" y="1123594"/>
        <a:ext cx="1823490" cy="911745"/>
      </dsp:txXfrm>
    </dsp:sp>
    <dsp:sp modelId="{9614E38C-9868-DB42-9986-4F3901149EC8}">
      <dsp:nvSpPr>
        <dsp:cNvPr id="0" name=""/>
        <dsp:cNvSpPr/>
      </dsp:nvSpPr>
      <dsp:spPr>
        <a:xfrm>
          <a:off x="1087456" y="2210096"/>
          <a:ext cx="1823490" cy="91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Weight Gain</a:t>
          </a:r>
          <a:endParaRPr lang="en-US" sz="1300" kern="1200" dirty="0"/>
        </a:p>
      </dsp:txBody>
      <dsp:txXfrm>
        <a:off x="1087456" y="2210096"/>
        <a:ext cx="1823490" cy="911745"/>
      </dsp:txXfrm>
    </dsp:sp>
    <dsp:sp modelId="{01ECAA1A-DE12-CD4D-AE62-EA50F8286DB1}">
      <dsp:nvSpPr>
        <dsp:cNvPr id="0" name=""/>
        <dsp:cNvSpPr/>
      </dsp:nvSpPr>
      <dsp:spPr>
        <a:xfrm>
          <a:off x="954" y="1123594"/>
          <a:ext cx="1823490" cy="911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Exercise Becomes More Difficult</a:t>
          </a:r>
        </a:p>
      </dsp:txBody>
      <dsp:txXfrm>
        <a:off x="954" y="1123594"/>
        <a:ext cx="1823490" cy="9117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B009D5-B9BC-A147-9B2F-67B42A6C4F42}">
      <dsp:nvSpPr>
        <dsp:cNvPr id="0" name=""/>
        <dsp:cNvSpPr/>
      </dsp:nvSpPr>
      <dsp:spPr>
        <a:xfrm>
          <a:off x="4859391" y="2788544"/>
          <a:ext cx="91440" cy="484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4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CC26-FBC2-CB42-951B-345B0BB173CB}">
      <dsp:nvSpPr>
        <dsp:cNvPr id="0" name=""/>
        <dsp:cNvSpPr/>
      </dsp:nvSpPr>
      <dsp:spPr>
        <a:xfrm>
          <a:off x="3378048" y="1246210"/>
          <a:ext cx="1527062" cy="48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69"/>
              </a:lnTo>
              <a:lnTo>
                <a:pt x="1527062" y="330169"/>
              </a:lnTo>
              <a:lnTo>
                <a:pt x="1527062" y="484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33CE0-AB26-AD4A-BBC3-06A5D0613E3B}">
      <dsp:nvSpPr>
        <dsp:cNvPr id="0" name=""/>
        <dsp:cNvSpPr/>
      </dsp:nvSpPr>
      <dsp:spPr>
        <a:xfrm>
          <a:off x="1850985" y="2788544"/>
          <a:ext cx="1018041" cy="484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69"/>
              </a:lnTo>
              <a:lnTo>
                <a:pt x="1018041" y="330169"/>
              </a:lnTo>
              <a:lnTo>
                <a:pt x="1018041" y="4844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C9C28-E270-7847-A1AA-1CF83A7594AC}">
      <dsp:nvSpPr>
        <dsp:cNvPr id="0" name=""/>
        <dsp:cNvSpPr/>
      </dsp:nvSpPr>
      <dsp:spPr>
        <a:xfrm>
          <a:off x="832943" y="2788544"/>
          <a:ext cx="1018041" cy="484495"/>
        </a:xfrm>
        <a:custGeom>
          <a:avLst/>
          <a:gdLst/>
          <a:ahLst/>
          <a:cxnLst/>
          <a:rect l="0" t="0" r="0" b="0"/>
          <a:pathLst>
            <a:path>
              <a:moveTo>
                <a:pt x="1018041" y="0"/>
              </a:moveTo>
              <a:lnTo>
                <a:pt x="1018041" y="330169"/>
              </a:lnTo>
              <a:lnTo>
                <a:pt x="0" y="330169"/>
              </a:lnTo>
              <a:lnTo>
                <a:pt x="0" y="4844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07DBA-DE7C-A74C-BA8D-7044C775DDFB}">
      <dsp:nvSpPr>
        <dsp:cNvPr id="0" name=""/>
        <dsp:cNvSpPr/>
      </dsp:nvSpPr>
      <dsp:spPr>
        <a:xfrm>
          <a:off x="1850985" y="1246210"/>
          <a:ext cx="1527062" cy="484495"/>
        </a:xfrm>
        <a:custGeom>
          <a:avLst/>
          <a:gdLst/>
          <a:ahLst/>
          <a:cxnLst/>
          <a:rect l="0" t="0" r="0" b="0"/>
          <a:pathLst>
            <a:path>
              <a:moveTo>
                <a:pt x="1527062" y="0"/>
              </a:moveTo>
              <a:lnTo>
                <a:pt x="1527062" y="330169"/>
              </a:lnTo>
              <a:lnTo>
                <a:pt x="0" y="330169"/>
              </a:lnTo>
              <a:lnTo>
                <a:pt x="0" y="484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5A2D3-B8ED-3D49-B437-441ADCD76C11}">
      <dsp:nvSpPr>
        <dsp:cNvPr id="0" name=""/>
        <dsp:cNvSpPr/>
      </dsp:nvSpPr>
      <dsp:spPr>
        <a:xfrm>
          <a:off x="2545104" y="188372"/>
          <a:ext cx="1665886" cy="1057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314D9-789A-7F42-8CA1-E04F36AE9A7C}">
      <dsp:nvSpPr>
        <dsp:cNvPr id="0" name=""/>
        <dsp:cNvSpPr/>
      </dsp:nvSpPr>
      <dsp:spPr>
        <a:xfrm>
          <a:off x="2730203" y="364216"/>
          <a:ext cx="1665886" cy="1057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</a:t>
          </a:r>
          <a:r>
            <a:rPr lang="en-US" sz="2000" kern="1200" baseline="30000" dirty="0" smtClean="0"/>
            <a:t>th</a:t>
          </a:r>
          <a:r>
            <a:rPr lang="en-US" sz="2000" kern="1200" dirty="0" smtClean="0"/>
            <a:t> Graders @ BGCS (n=87)</a:t>
          </a:r>
          <a:endParaRPr lang="en-US" sz="2000" kern="1200" dirty="0"/>
        </a:p>
      </dsp:txBody>
      <dsp:txXfrm>
        <a:off x="2730203" y="364216"/>
        <a:ext cx="1665886" cy="1057838"/>
      </dsp:txXfrm>
    </dsp:sp>
    <dsp:sp modelId="{CE7A3C24-26BF-5C46-98F6-90180CB82D60}">
      <dsp:nvSpPr>
        <dsp:cNvPr id="0" name=""/>
        <dsp:cNvSpPr/>
      </dsp:nvSpPr>
      <dsp:spPr>
        <a:xfrm>
          <a:off x="1018041" y="1730706"/>
          <a:ext cx="1665886" cy="1057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0D13F-CBAE-7743-A0FB-7228CDA864C1}">
      <dsp:nvSpPr>
        <dsp:cNvPr id="0" name=""/>
        <dsp:cNvSpPr/>
      </dsp:nvSpPr>
      <dsp:spPr>
        <a:xfrm>
          <a:off x="1203140" y="1906549"/>
          <a:ext cx="1665886" cy="1057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YES3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(n=30)</a:t>
          </a:r>
          <a:endParaRPr lang="en-US" sz="2000" kern="1200" dirty="0"/>
        </a:p>
      </dsp:txBody>
      <dsp:txXfrm>
        <a:off x="1203140" y="1906549"/>
        <a:ext cx="1665886" cy="1057838"/>
      </dsp:txXfrm>
    </dsp:sp>
    <dsp:sp modelId="{5A886BE6-4A30-3447-8D6A-7058490B7857}">
      <dsp:nvSpPr>
        <dsp:cNvPr id="0" name=""/>
        <dsp:cNvSpPr/>
      </dsp:nvSpPr>
      <dsp:spPr>
        <a:xfrm>
          <a:off x="0" y="3273039"/>
          <a:ext cx="1665886" cy="1057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127982-C08B-CA42-8C7D-DCB77A227F27}">
      <dsp:nvSpPr>
        <dsp:cNvPr id="0" name=""/>
        <dsp:cNvSpPr/>
      </dsp:nvSpPr>
      <dsp:spPr>
        <a:xfrm>
          <a:off x="185098" y="3448883"/>
          <a:ext cx="1665886" cy="1057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TriClub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(n=12)</a:t>
          </a:r>
          <a:endParaRPr lang="en-US" sz="2000" kern="1200" dirty="0"/>
        </a:p>
      </dsp:txBody>
      <dsp:txXfrm>
        <a:off x="185098" y="3448883"/>
        <a:ext cx="1665886" cy="1057838"/>
      </dsp:txXfrm>
    </dsp:sp>
    <dsp:sp modelId="{E90195CE-6B5E-E54E-8ECD-34D2F35C8255}">
      <dsp:nvSpPr>
        <dsp:cNvPr id="0" name=""/>
        <dsp:cNvSpPr/>
      </dsp:nvSpPr>
      <dsp:spPr>
        <a:xfrm>
          <a:off x="2036083" y="3273039"/>
          <a:ext cx="1665886" cy="1057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FC6960-496C-0F49-87C9-EBDC11D613CF}">
      <dsp:nvSpPr>
        <dsp:cNvPr id="0" name=""/>
        <dsp:cNvSpPr/>
      </dsp:nvSpPr>
      <dsp:spPr>
        <a:xfrm>
          <a:off x="2221182" y="3448883"/>
          <a:ext cx="1665886" cy="1057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Boot Camp Controls (n=12)</a:t>
          </a:r>
          <a:endParaRPr lang="en-US" sz="2000" kern="1200" dirty="0"/>
        </a:p>
      </dsp:txBody>
      <dsp:txXfrm>
        <a:off x="2221182" y="3448883"/>
        <a:ext cx="1665886" cy="1057838"/>
      </dsp:txXfrm>
    </dsp:sp>
    <dsp:sp modelId="{9661F87C-3CDE-004B-818E-48F80FF965A1}">
      <dsp:nvSpPr>
        <dsp:cNvPr id="0" name=""/>
        <dsp:cNvSpPr/>
      </dsp:nvSpPr>
      <dsp:spPr>
        <a:xfrm>
          <a:off x="4072167" y="1730706"/>
          <a:ext cx="1665886" cy="1057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2DDD3-0514-4E4B-8C3F-9F15032FAB1E}">
      <dsp:nvSpPr>
        <dsp:cNvPr id="0" name=""/>
        <dsp:cNvSpPr/>
      </dsp:nvSpPr>
      <dsp:spPr>
        <a:xfrm>
          <a:off x="4257266" y="1906549"/>
          <a:ext cx="1665886" cy="1057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Controls (n=57)</a:t>
          </a:r>
          <a:endParaRPr lang="en-US" sz="2000" kern="1200" dirty="0"/>
        </a:p>
      </dsp:txBody>
      <dsp:txXfrm>
        <a:off x="4257266" y="1906549"/>
        <a:ext cx="1665886" cy="1057838"/>
      </dsp:txXfrm>
    </dsp:sp>
    <dsp:sp modelId="{F7002095-49AD-A449-85F5-3D658BEA9E1C}">
      <dsp:nvSpPr>
        <dsp:cNvPr id="0" name=""/>
        <dsp:cNvSpPr/>
      </dsp:nvSpPr>
      <dsp:spPr>
        <a:xfrm>
          <a:off x="4072167" y="3273039"/>
          <a:ext cx="1665886" cy="1057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907766-A257-F748-9E18-49248ED44816}">
      <dsp:nvSpPr>
        <dsp:cNvPr id="0" name=""/>
        <dsp:cNvSpPr/>
      </dsp:nvSpPr>
      <dsp:spPr>
        <a:xfrm>
          <a:off x="4257266" y="3448883"/>
          <a:ext cx="1665886" cy="1057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Controls (n=11)</a:t>
          </a:r>
          <a:endParaRPr lang="en-US" sz="2000" kern="1200" dirty="0"/>
        </a:p>
      </dsp:txBody>
      <dsp:txXfrm>
        <a:off x="4257266" y="3448883"/>
        <a:ext cx="1665886" cy="105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841F4-FB5B-8E4C-BF74-0596857B3AB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0474F-F511-3C45-A2D5-B356E7E64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78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</a:t>
            </a:r>
            <a:r>
              <a:rPr lang="en-US" baseline="0" dirty="0" smtClean="0"/>
              <a:t> SURE TO START BY THANKING BTC ORGANIZERS!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43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59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733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54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2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67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06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44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25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46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50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34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58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36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0474F-F511-3C45-A2D5-B356E7E64A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40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AE2925F-D980-4065-A4B4-2B98C5B2F1A3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Break the Cycle 2014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6D56F76E-4529-40BA-9333-B5285025DFAD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3D3C-125E-4E6D-AF45-E6DF36D579C3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C263-BD49-42DF-9658-40DD4BE74FC1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1183-E1D2-40C4-9484-67937F7481FE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8F30-7442-48B1-A50D-AAEC9E73B826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C151-77CE-45D5-8BFE-E5386CA07758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70340"/>
            <a:ext cx="2895600" cy="365125"/>
          </a:xfrm>
        </p:spPr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BD52E57-4E6E-4563-9049-CACA34179821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717D79E-5C9D-4DB2-9CAB-40DFA1CC6E00}" type="datetime1">
              <a:rPr lang="en-US" smtClean="0"/>
              <a:pPr/>
              <a:t>4/2/2014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FF12-060C-418F-9373-910EA01C0F1B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3FE0-9DE0-4638-ADB7-BA8BC488AC11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E56D-DF37-44B1-974E-BD3EA794C9B3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20F4-A5E3-44C1-B87F-3432213499E5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22194C21-CFFF-4BEF-A3F5-9046CCA3C8B0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D90BE6-2FFE-49C2-893B-C6F1090CC445}" type="datetime1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8" y="3542353"/>
            <a:ext cx="6747845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 Pilot Study: Use of a Multisport Team as a Mechanism to Promote Self-Determined Exercise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03" y="5012378"/>
            <a:ext cx="5867400" cy="93468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Jeff Condit, CSCS</a:t>
            </a:r>
          </a:p>
          <a:p>
            <a:r>
              <a:rPr lang="en-US" sz="2000" dirty="0" smtClean="0"/>
              <a:t>Dr. Paula </a:t>
            </a:r>
            <a:r>
              <a:rPr lang="en-US" sz="2000" dirty="0" err="1" smtClean="0"/>
              <a:t>Papanek</a:t>
            </a:r>
            <a:r>
              <a:rPr lang="en-US" sz="2000" dirty="0" smtClean="0"/>
              <a:t>, PhD, MPT, LAT, FACSM</a:t>
            </a:r>
          </a:p>
          <a:p>
            <a:r>
              <a:rPr lang="en-US" sz="2000" dirty="0" smtClean="0"/>
              <a:t>Marquette University: Department of Physical Therapy</a:t>
            </a:r>
            <a:endParaRPr lang="en-US" sz="2000" dirty="0"/>
          </a:p>
        </p:txBody>
      </p:sp>
      <p:pic>
        <p:nvPicPr>
          <p:cNvPr id="4" name="Picture 3" descr="YES3 Simple copy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4722"/>
            <a:ext cx="3673949" cy="475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041" y="4964642"/>
            <a:ext cx="1893358" cy="1893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3949" y="588029"/>
            <a:ext cx="5138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Break the Cycle</a:t>
            </a:r>
            <a:r>
              <a:rPr lang="en-US" sz="5400" b="1" cap="none" spc="0" baseline="30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</a:t>
            </a:r>
            <a:endParaRPr lang="en-US" sz="5400" b="1" cap="none" spc="0" baseline="30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2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01" y="330409"/>
            <a:ext cx="7583488" cy="16943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Methods: </a:t>
            </a:r>
            <a:br>
              <a:rPr lang="en-US" dirty="0" smtClean="0"/>
            </a:br>
            <a:r>
              <a:rPr lang="en-US" dirty="0" smtClean="0"/>
              <a:t>Cohort Selection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IMG_082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71" b="24631"/>
          <a:stretch/>
        </p:blipFill>
        <p:spPr>
          <a:xfrm>
            <a:off x="210620" y="4253845"/>
            <a:ext cx="5816086" cy="245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712328154"/>
              </p:ext>
            </p:extLst>
          </p:nvPr>
        </p:nvGraphicFramePr>
        <p:xfrm>
          <a:off x="2929812" y="128833"/>
          <a:ext cx="5923153" cy="469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620" y="2371922"/>
            <a:ext cx="3761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All from a single Middle School</a:t>
            </a:r>
          </a:p>
          <a:p>
            <a:r>
              <a:rPr lang="en-US" sz="2200" dirty="0" smtClean="0"/>
              <a:t>All in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TRICLUB PROTOCOL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55" y="1949823"/>
            <a:ext cx="5089492" cy="4674911"/>
          </a:xfrm>
        </p:spPr>
        <p:txBody>
          <a:bodyPr>
            <a:normAutofit/>
          </a:bodyPr>
          <a:lstStyle/>
          <a:p>
            <a:r>
              <a:rPr lang="en-US" dirty="0" smtClean="0"/>
              <a:t>Consent/assent obtained</a:t>
            </a:r>
          </a:p>
          <a:p>
            <a:r>
              <a:rPr lang="en-US" dirty="0" smtClean="0"/>
              <a:t>Baseline measurements</a:t>
            </a:r>
          </a:p>
          <a:p>
            <a:r>
              <a:rPr lang="en-US" dirty="0" smtClean="0"/>
              <a:t>12 week intervention</a:t>
            </a:r>
          </a:p>
          <a:p>
            <a:pPr lvl="1"/>
            <a:r>
              <a:rPr lang="en-US" dirty="0" smtClean="0"/>
              <a:t>2 times / </a:t>
            </a:r>
            <a:r>
              <a:rPr lang="en-US" dirty="0" err="1" smtClean="0"/>
              <a:t>wk</a:t>
            </a:r>
            <a:r>
              <a:rPr lang="en-US" dirty="0" smtClean="0"/>
              <a:t> x 50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4 events – 5K races with chip timers for performance</a:t>
            </a:r>
          </a:p>
          <a:p>
            <a:r>
              <a:rPr lang="en-US" dirty="0" smtClean="0"/>
              <a:t>Post training measurements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dirty="0"/>
              <a:t>TRI n=8, BOOT n=6, Control n=</a:t>
            </a:r>
            <a:r>
              <a:rPr lang="en-US" dirty="0" smtClean="0"/>
              <a:t>10</a:t>
            </a:r>
          </a:p>
          <a:p>
            <a:r>
              <a:rPr lang="en-US" dirty="0" smtClean="0"/>
              <a:t>Break for Christmas holiday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747" y="1712534"/>
            <a:ext cx="3361353" cy="22409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7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Outcome Measures (pre/post design)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91" y="1862055"/>
            <a:ext cx="7679841" cy="4007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Behavorial</a:t>
            </a:r>
            <a:r>
              <a:rPr lang="en-US" sz="2400" b="1" dirty="0" smtClean="0"/>
              <a:t> Change: Motivation</a:t>
            </a:r>
          </a:p>
          <a:p>
            <a:pPr lvl="1"/>
            <a:r>
              <a:rPr lang="en-US" sz="2400" dirty="0" smtClean="0"/>
              <a:t>BREQ-2 </a:t>
            </a:r>
          </a:p>
          <a:p>
            <a:pPr lvl="2"/>
            <a:r>
              <a:rPr lang="en-US" sz="2400" dirty="0" smtClean="0"/>
              <a:t>Behavioral Regulation in Exercise Questionnaire</a:t>
            </a:r>
          </a:p>
          <a:p>
            <a:pPr lvl="2"/>
            <a:r>
              <a:rPr lang="en-US" sz="2400" dirty="0" smtClean="0"/>
              <a:t>5 Categories: </a:t>
            </a:r>
            <a:r>
              <a:rPr lang="en-US" sz="2400" dirty="0" err="1" smtClean="0"/>
              <a:t>Amotivation</a:t>
            </a:r>
            <a:r>
              <a:rPr lang="en-US" sz="2400" dirty="0" smtClean="0"/>
              <a:t>, External, </a:t>
            </a:r>
            <a:r>
              <a:rPr lang="en-US" sz="2400" dirty="0" err="1" smtClean="0"/>
              <a:t>Introjected</a:t>
            </a:r>
            <a:r>
              <a:rPr lang="en-US" sz="2400" dirty="0" smtClean="0"/>
              <a:t>, Identified, Intrinsic</a:t>
            </a:r>
          </a:p>
          <a:p>
            <a:pPr marL="0" indent="0">
              <a:buNone/>
            </a:pPr>
            <a:r>
              <a:rPr lang="en-US" sz="2400" b="1" dirty="0" smtClean="0"/>
              <a:t>Physical Activity</a:t>
            </a:r>
            <a:endParaRPr lang="en-US" sz="2400" dirty="0" smtClean="0"/>
          </a:p>
          <a:p>
            <a:pPr lvl="1"/>
            <a:r>
              <a:rPr lang="en-US" sz="2400" dirty="0" smtClean="0"/>
              <a:t>PAQ-C </a:t>
            </a:r>
          </a:p>
          <a:p>
            <a:pPr lvl="2"/>
            <a:r>
              <a:rPr lang="en-US" sz="2400" dirty="0" smtClean="0"/>
              <a:t>Physical Activity Questionnaire for Older Children</a:t>
            </a:r>
          </a:p>
          <a:p>
            <a:pPr marL="0" indent="0">
              <a:buNone/>
            </a:pPr>
            <a:r>
              <a:rPr lang="en-US" sz="2400" b="1" dirty="0" smtClean="0"/>
              <a:t>Aerobic Fitness (Pacer &amp; Race times)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2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RESULTS: </a:t>
            </a:r>
            <a:r>
              <a:rPr lang="en-US" dirty="0" smtClean="0"/>
              <a:t>BREQ-2: Behavioral Regulation in Exercise Questionnaire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4132702"/>
              </p:ext>
            </p:extLst>
          </p:nvPr>
        </p:nvGraphicFramePr>
        <p:xfrm>
          <a:off x="438679" y="1767762"/>
          <a:ext cx="3516386" cy="433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06381"/>
              </p:ext>
            </p:extLst>
          </p:nvPr>
        </p:nvGraphicFramePr>
        <p:xfrm>
          <a:off x="4055335" y="1767762"/>
          <a:ext cx="4741205" cy="4336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8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PAQ-C: Physical Activity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Self-reported perceived Physical Activity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980" y="3106768"/>
            <a:ext cx="4181039" cy="3238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6634" y="3248355"/>
            <a:ext cx="4209611" cy="32191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44320" y="4511040"/>
            <a:ext cx="2529840" cy="1635760"/>
            <a:chOff x="1544320" y="4511040"/>
            <a:chExt cx="2529840" cy="1635760"/>
          </a:xfrm>
        </p:grpSpPr>
        <p:sp>
          <p:nvSpPr>
            <p:cNvPr id="4" name="Rectangle 3"/>
            <p:cNvSpPr/>
            <p:nvPr/>
          </p:nvSpPr>
          <p:spPr>
            <a:xfrm>
              <a:off x="1544320" y="4521200"/>
              <a:ext cx="436880" cy="162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6000" y="4511040"/>
              <a:ext cx="518160" cy="162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0480" y="4511040"/>
              <a:ext cx="457200" cy="162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6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82" y="295833"/>
            <a:ext cx="89667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times &amp; Aerobic Capacity  Improved!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016" y="1987420"/>
            <a:ext cx="4566886" cy="450020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4318808"/>
              </p:ext>
            </p:extLst>
          </p:nvPr>
        </p:nvGraphicFramePr>
        <p:xfrm>
          <a:off x="4907902" y="1835667"/>
          <a:ext cx="3855745" cy="3330683"/>
        </p:xfrm>
        <a:graphic>
          <a:graphicData uri="http://schemas.openxmlformats.org/presentationml/2006/ole">
            <p:oleObj spid="_x0000_s1056" name="SPW 11.0 Graph" r:id="rId5" imgW="5397480" imgH="4663080" progId="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735096"/>
            <a:ext cx="8508999" cy="268356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Only </a:t>
            </a:r>
            <a:r>
              <a:rPr lang="en-US" sz="2200" dirty="0" err="1" smtClean="0"/>
              <a:t>TriClub</a:t>
            </a:r>
            <a:r>
              <a:rPr lang="en-US" sz="2200" dirty="0" smtClean="0"/>
              <a:t> </a:t>
            </a:r>
            <a:r>
              <a:rPr lang="en-US" dirty="0" smtClean="0"/>
              <a:t>reported increase in PA.</a:t>
            </a:r>
          </a:p>
          <a:p>
            <a:r>
              <a:rPr lang="en-US" sz="2200" dirty="0" smtClean="0"/>
              <a:t>Triathlon Cohort reported higher motivation </a:t>
            </a:r>
            <a:r>
              <a:rPr lang="en-US" dirty="0" smtClean="0"/>
              <a:t>for PA in all categories except External Motivation.</a:t>
            </a:r>
          </a:p>
          <a:p>
            <a:r>
              <a:rPr lang="en-US" dirty="0" smtClean="0"/>
              <a:t>Many of the areas approached statistical significance (0.059) but lacked power due to small N’s in boot and control, especially at post.  </a:t>
            </a:r>
            <a:r>
              <a:rPr lang="en-US" b="1" dirty="0" smtClean="0"/>
              <a:t>Need more time for changes to reach statistical significance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 descr="IMG_01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407" y="115351"/>
            <a:ext cx="3436964" cy="229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1" y="4729655"/>
            <a:ext cx="8850808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b="1" dirty="0" smtClean="0"/>
              <a:t>In the Future</a:t>
            </a:r>
            <a:endParaRPr lang="en-US" sz="3200" b="1" dirty="0"/>
          </a:p>
          <a:p>
            <a:r>
              <a:rPr lang="en-US" sz="2200" dirty="0" smtClean="0"/>
              <a:t>-6 </a:t>
            </a:r>
            <a:r>
              <a:rPr lang="en-US" sz="2200" dirty="0"/>
              <a:t>Mo. Follow </a:t>
            </a:r>
            <a:r>
              <a:rPr lang="en-US" sz="2200" dirty="0" smtClean="0"/>
              <a:t>up</a:t>
            </a:r>
          </a:p>
          <a:p>
            <a:r>
              <a:rPr lang="en-US" sz="2200" dirty="0"/>
              <a:t>-Anthropomorphic/Fitness </a:t>
            </a:r>
            <a:r>
              <a:rPr lang="en-US" sz="2200" dirty="0" smtClean="0"/>
              <a:t>Measures</a:t>
            </a:r>
            <a:endParaRPr lang="en-US" sz="2200" dirty="0"/>
          </a:p>
          <a:p>
            <a:r>
              <a:rPr lang="en-US" sz="2200" dirty="0" smtClean="0"/>
              <a:t>-Parent </a:t>
            </a:r>
            <a:r>
              <a:rPr lang="en-US" sz="2200" dirty="0"/>
              <a:t>Proxy </a:t>
            </a:r>
            <a:r>
              <a:rPr lang="en-US" sz="2200" dirty="0" smtClean="0"/>
              <a:t>Survey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-Expand Boot and Control Cohorts</a:t>
            </a:r>
            <a:endParaRPr lang="en-US" sz="2200" dirty="0"/>
          </a:p>
          <a:p>
            <a:r>
              <a:rPr lang="en-US" sz="2200" dirty="0" smtClean="0"/>
              <a:t>-Seasonal Planning</a:t>
            </a:r>
            <a:endParaRPr lang="en-US" sz="2200" dirty="0"/>
          </a:p>
          <a:p>
            <a:r>
              <a:rPr lang="en-US" sz="2200" dirty="0" smtClean="0"/>
              <a:t>-Qualitative Analysis</a:t>
            </a:r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2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&amp;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506" y="1884784"/>
            <a:ext cx="30502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Paula Papanek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Break the Cycle Committee</a:t>
            </a:r>
          </a:p>
          <a:p>
            <a:r>
              <a:rPr lang="en-US" dirty="0" smtClean="0"/>
              <a:t>Mark Caballero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Triclub</a:t>
            </a:r>
            <a:r>
              <a:rPr lang="en-US" dirty="0" smtClean="0"/>
              <a:t> Kids</a:t>
            </a:r>
          </a:p>
          <a:p>
            <a:r>
              <a:rPr lang="en-US" dirty="0" smtClean="0"/>
              <a:t>Kelly </a:t>
            </a:r>
            <a:r>
              <a:rPr lang="en-US" dirty="0" err="1" smtClean="0"/>
              <a:t>Dione</a:t>
            </a:r>
            <a:endParaRPr lang="en-US" dirty="0" smtClean="0"/>
          </a:p>
          <a:p>
            <a:r>
              <a:rPr lang="en-US" dirty="0" smtClean="0"/>
              <a:t>Maria Cevilla</a:t>
            </a:r>
          </a:p>
          <a:p>
            <a:r>
              <a:rPr lang="en-US" dirty="0" smtClean="0"/>
              <a:t>Tim Balke</a:t>
            </a:r>
          </a:p>
          <a:p>
            <a:r>
              <a:rPr lang="en-US" dirty="0" smtClean="0"/>
              <a:t>Bruce Guadalupe School</a:t>
            </a:r>
          </a:p>
          <a:p>
            <a:r>
              <a:rPr lang="en-US" dirty="0"/>
              <a:t>F</a:t>
            </a:r>
            <a:r>
              <a:rPr lang="en-US" dirty="0" smtClean="0"/>
              <a:t>unding from OMH</a:t>
            </a:r>
          </a:p>
          <a:p>
            <a:r>
              <a:rPr lang="en-US" dirty="0" smtClean="0"/>
              <a:t>Bikes from Briggs Stratton Co.</a:t>
            </a:r>
          </a:p>
          <a:p>
            <a:r>
              <a:rPr lang="en-US" dirty="0" smtClean="0"/>
              <a:t>Advising Committee:</a:t>
            </a:r>
            <a:endParaRPr lang="en-US" dirty="0"/>
          </a:p>
          <a:p>
            <a:r>
              <a:rPr lang="en-US" dirty="0" smtClean="0"/>
              <a:t>	Dr. Alex Ng</a:t>
            </a:r>
          </a:p>
          <a:p>
            <a:r>
              <a:rPr lang="en-US" dirty="0"/>
              <a:t>	</a:t>
            </a:r>
            <a:r>
              <a:rPr lang="en-US" dirty="0" smtClean="0"/>
              <a:t>Dr. Carolyn Smith</a:t>
            </a:r>
          </a:p>
          <a:p>
            <a:r>
              <a:rPr lang="en-US" dirty="0"/>
              <a:t>	</a:t>
            </a:r>
            <a:r>
              <a:rPr lang="en-US" dirty="0" smtClean="0"/>
              <a:t>Mike </a:t>
            </a:r>
            <a:r>
              <a:rPr lang="en-US" dirty="0" err="1" smtClean="0"/>
              <a:t>Danduran</a:t>
            </a:r>
            <a:r>
              <a:rPr lang="en-US" dirty="0" smtClean="0"/>
              <a:t>, MS</a:t>
            </a:r>
          </a:p>
          <a:p>
            <a:r>
              <a:rPr lang="en-US" dirty="0" smtClean="0"/>
              <a:t>	Dr. Lisa Edwards</a:t>
            </a:r>
            <a:endParaRPr lang="en-US" dirty="0"/>
          </a:p>
        </p:txBody>
      </p:sp>
      <p:pic>
        <p:nvPicPr>
          <p:cNvPr id="3" name="Picture 2" descr="IMG_04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3475" y="3809595"/>
            <a:ext cx="4191606" cy="279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03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127" y="1361528"/>
            <a:ext cx="4153099" cy="276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1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Hypothesis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1" y="1828800"/>
            <a:ext cx="7896420" cy="41282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use of a multisport (triathlon) based educational and fitness program will positively impact motivation to exercise and, subsequently, perceived and actual levels of leisure time physical activity (PA) in a group of overweight Latino adolescents.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-4698" t="2928" r="-5188" b="7106"/>
          <a:stretch/>
        </p:blipFill>
        <p:spPr>
          <a:xfrm>
            <a:off x="3008078" y="3325368"/>
            <a:ext cx="6135922" cy="325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5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Problem (epidemic)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144194"/>
            <a:ext cx="7583488" cy="1056423"/>
          </a:xfrm>
        </p:spPr>
        <p:txBody>
          <a:bodyPr>
            <a:normAutofit/>
          </a:bodyPr>
          <a:lstStyle/>
          <a:p>
            <a:r>
              <a:rPr lang="en-US" dirty="0" smtClean="0"/>
              <a:t>49.5</a:t>
            </a:r>
            <a:r>
              <a:rPr lang="en-US" dirty="0"/>
              <a:t>% </a:t>
            </a:r>
            <a:r>
              <a:rPr lang="en-US" dirty="0" smtClean="0"/>
              <a:t>&gt; 60 </a:t>
            </a:r>
            <a:r>
              <a:rPr lang="en-US" dirty="0"/>
              <a:t>minutes per day on 5 or more </a:t>
            </a:r>
            <a:r>
              <a:rPr lang="en-US" dirty="0" smtClean="0"/>
              <a:t>days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b="1" dirty="0"/>
              <a:t>Hispanic female (33.0%</a:t>
            </a:r>
            <a:r>
              <a:rPr lang="en-US" b="1" dirty="0" smtClean="0"/>
              <a:t>) </a:t>
            </a:r>
            <a:r>
              <a:rPr lang="en-US" dirty="0" smtClean="0"/>
              <a:t>(YRBSS 2011)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473" y="3417287"/>
            <a:ext cx="828352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Percentage overweight among children and adolescents 6-11 years of age, 2007-2010</a:t>
            </a:r>
            <a:endParaRPr lang="en-US" dirty="0"/>
          </a:p>
          <a:p>
            <a:endParaRPr lang="en-US" dirty="0"/>
          </a:p>
          <a:p>
            <a:r>
              <a:rPr lang="en-US" sz="1400" b="1" dirty="0"/>
              <a:t> </a:t>
            </a:r>
            <a:r>
              <a:rPr lang="en-US" sz="1400" b="1" dirty="0" smtClean="0"/>
              <a:t>               Mexican American   	 Non</a:t>
            </a:r>
            <a:r>
              <a:rPr lang="en-US" sz="1400" b="1" dirty="0"/>
              <a:t>-Hispanic </a:t>
            </a:r>
            <a:r>
              <a:rPr lang="en-US" sz="1400" b="1" dirty="0" smtClean="0"/>
              <a:t>White	Mexican </a:t>
            </a:r>
            <a:r>
              <a:rPr lang="en-US" sz="1400" b="1" dirty="0"/>
              <a:t>American/ Non-Hispanic White </a:t>
            </a:r>
            <a:r>
              <a:rPr lang="en-US" sz="1400" b="1" dirty="0" smtClean="0"/>
              <a:t>Ratio</a:t>
            </a:r>
            <a:endParaRPr lang="en-US" b="1" dirty="0"/>
          </a:p>
          <a:p>
            <a:r>
              <a:rPr lang="tr-TR" sz="2400" dirty="0" err="1"/>
              <a:t>Girls</a:t>
            </a:r>
            <a:r>
              <a:rPr lang="tr-TR" sz="2400" dirty="0"/>
              <a:t>	</a:t>
            </a:r>
            <a:r>
              <a:rPr lang="tr-TR" sz="2400" dirty="0" smtClean="0"/>
              <a:t>  22.4</a:t>
            </a:r>
            <a:r>
              <a:rPr lang="tr-TR" sz="2400" dirty="0"/>
              <a:t>	</a:t>
            </a:r>
            <a:r>
              <a:rPr lang="tr-TR" sz="2400" dirty="0" smtClean="0"/>
              <a:t>  	        14.0</a:t>
            </a:r>
            <a:r>
              <a:rPr lang="tr-TR" sz="2400" dirty="0"/>
              <a:t>	</a:t>
            </a:r>
            <a:r>
              <a:rPr lang="tr-TR" sz="2400" dirty="0" smtClean="0"/>
              <a:t>	      1.6</a:t>
            </a:r>
            <a:r>
              <a:rPr lang="tr-TR" sz="2400" dirty="0"/>
              <a:t>	</a:t>
            </a:r>
          </a:p>
          <a:p>
            <a:r>
              <a:rPr lang="tr-TR" sz="2400" dirty="0" err="1"/>
              <a:t>Boys</a:t>
            </a:r>
            <a:r>
              <a:rPr lang="tr-TR" sz="2400" dirty="0"/>
              <a:t>	</a:t>
            </a:r>
            <a:r>
              <a:rPr lang="tr-TR" sz="2400" dirty="0" smtClean="0"/>
              <a:t>  24.3</a:t>
            </a:r>
            <a:r>
              <a:rPr lang="tr-TR" sz="2400" dirty="0"/>
              <a:t>	</a:t>
            </a:r>
            <a:r>
              <a:rPr lang="tr-TR" sz="2400" dirty="0" smtClean="0"/>
              <a:t> </a:t>
            </a:r>
            <a:r>
              <a:rPr lang="tr-TR" sz="2400" dirty="0"/>
              <a:t> </a:t>
            </a:r>
            <a:r>
              <a:rPr lang="tr-TR" sz="2400" dirty="0" smtClean="0"/>
              <a:t>                     18.6</a:t>
            </a:r>
            <a:r>
              <a:rPr lang="tr-TR" sz="2400" dirty="0"/>
              <a:t>	 </a:t>
            </a:r>
            <a:r>
              <a:rPr lang="tr-TR" sz="2400" dirty="0" smtClean="0"/>
              <a:t>                    1.3</a:t>
            </a:r>
            <a:r>
              <a:rPr lang="tr-TR" dirty="0"/>
              <a:t>	</a:t>
            </a:r>
            <a:endParaRPr lang="tr-TR" dirty="0" smtClean="0"/>
          </a:p>
          <a:p>
            <a:endParaRPr lang="tr-TR" dirty="0"/>
          </a:p>
          <a:p>
            <a:r>
              <a:rPr lang="tr-TR" sz="1200" dirty="0"/>
              <a:t>Source:  CDC 2013. </a:t>
            </a:r>
            <a:r>
              <a:rPr lang="tr-TR" sz="1200" dirty="0" err="1"/>
              <a:t>Health</a:t>
            </a:r>
            <a:r>
              <a:rPr lang="tr-TR" sz="1200" dirty="0"/>
              <a:t> United </a:t>
            </a:r>
            <a:r>
              <a:rPr lang="tr-TR" sz="1200" dirty="0" err="1"/>
              <a:t>States</a:t>
            </a:r>
            <a:r>
              <a:rPr lang="tr-TR" sz="1200" dirty="0"/>
              <a:t>, 2012. </a:t>
            </a:r>
            <a:r>
              <a:rPr lang="tr-TR" sz="1200" dirty="0" err="1"/>
              <a:t>Table</a:t>
            </a:r>
            <a:r>
              <a:rPr lang="tr-TR" sz="1200" dirty="0"/>
              <a:t> 69.</a:t>
            </a:r>
          </a:p>
          <a:p>
            <a:r>
              <a:rPr lang="tr-TR" sz="1200" dirty="0"/>
              <a:t>- </a:t>
            </a:r>
            <a:r>
              <a:rPr lang="tr-TR" sz="1200" dirty="0" err="1"/>
              <a:t>See</a:t>
            </a:r>
            <a:r>
              <a:rPr lang="tr-TR" sz="1200" dirty="0"/>
              <a:t> </a:t>
            </a:r>
            <a:r>
              <a:rPr lang="tr-TR" sz="1200" dirty="0" err="1"/>
              <a:t>more</a:t>
            </a:r>
            <a:r>
              <a:rPr lang="tr-TR" sz="1200" dirty="0"/>
              <a:t> at: http://</a:t>
            </a:r>
            <a:r>
              <a:rPr lang="tr-TR" sz="1200" dirty="0" err="1"/>
              <a:t>minorityhealth.hhs.gov</a:t>
            </a:r>
            <a:r>
              <a:rPr lang="tr-TR" sz="1200" dirty="0"/>
              <a:t>/</a:t>
            </a:r>
            <a:r>
              <a:rPr lang="tr-TR" sz="1200" dirty="0" err="1"/>
              <a:t>templates</a:t>
            </a:r>
            <a:r>
              <a:rPr lang="tr-TR" sz="1200" dirty="0"/>
              <a:t>/</a:t>
            </a:r>
            <a:r>
              <a:rPr lang="tr-TR" sz="1200" dirty="0" err="1"/>
              <a:t>content.aspx?lvl</a:t>
            </a:r>
            <a:r>
              <a:rPr lang="tr-TR" sz="1200" dirty="0"/>
              <a:t>=3&amp;lvlID=537&amp;ID=6459#sthash.KEjllVwV.dpuf</a:t>
            </a:r>
            <a:endParaRPr lang="en-US" sz="1200" dirty="0"/>
          </a:p>
        </p:txBody>
      </p:sp>
      <p:sp>
        <p:nvSpPr>
          <p:cNvPr id="8" name="Donut 7"/>
          <p:cNvSpPr/>
          <p:nvPr/>
        </p:nvSpPr>
        <p:spPr>
          <a:xfrm>
            <a:off x="885074" y="4042883"/>
            <a:ext cx="1982685" cy="1477208"/>
          </a:xfrm>
          <a:prstGeom prst="donut">
            <a:avLst>
              <a:gd name="adj" fmla="val 215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5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Cycle of Obesity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51354" y="1771064"/>
            <a:ext cx="2832820" cy="2993811"/>
            <a:chOff x="3251354" y="1771064"/>
            <a:chExt cx="2832820" cy="2993811"/>
          </a:xfrm>
        </p:grpSpPr>
        <p:sp>
          <p:nvSpPr>
            <p:cNvPr id="7" name="Circular Arrow 6"/>
            <p:cNvSpPr/>
            <p:nvPr/>
          </p:nvSpPr>
          <p:spPr>
            <a:xfrm rot="20396367">
              <a:off x="3251354" y="2285672"/>
              <a:ext cx="2832820" cy="247920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156837"/>
                <a:gd name="adj5" fmla="val 15051"/>
              </a:avLst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41689" y="1771064"/>
              <a:ext cx="1823490" cy="911745"/>
              <a:chOff x="1087456" y="37093"/>
              <a:chExt cx="1823490" cy="911745"/>
            </a:xfrm>
            <a:solidFill>
              <a:srgbClr val="FF0000"/>
            </a:solidFill>
          </p:grpSpPr>
          <p:sp>
            <p:nvSpPr>
              <p:cNvPr id="14" name="Rounded Rectangle 13"/>
              <p:cNvSpPr/>
              <p:nvPr/>
            </p:nvSpPr>
            <p:spPr>
              <a:xfrm>
                <a:off x="1087456" y="37093"/>
                <a:ext cx="1823490" cy="91174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131964" y="81601"/>
                <a:ext cx="1734474" cy="82272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 smtClean="0"/>
                  <a:t>Increased Competition in Sports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Inadequate </a:t>
                </a:r>
                <a:r>
                  <a:rPr lang="en-US" sz="1300" dirty="0" smtClean="0"/>
                  <a:t>Interventions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319578" y="3470034"/>
            <a:ext cx="2832820" cy="3073667"/>
            <a:chOff x="3319578" y="3470034"/>
            <a:chExt cx="2832820" cy="3073667"/>
          </a:xfrm>
        </p:grpSpPr>
        <p:sp>
          <p:nvSpPr>
            <p:cNvPr id="11" name="Circular Arrow 10"/>
            <p:cNvSpPr/>
            <p:nvPr/>
          </p:nvSpPr>
          <p:spPr>
            <a:xfrm rot="9906301">
              <a:off x="3319578" y="3470034"/>
              <a:ext cx="2832820" cy="247920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3156837"/>
                <a:gd name="adj5" fmla="val 1505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756766" y="5631956"/>
              <a:ext cx="1980431" cy="911745"/>
              <a:chOff x="1087456" y="37093"/>
              <a:chExt cx="1823490" cy="91174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1087456" y="37093"/>
                <a:ext cx="1823490" cy="9117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1165650" y="81601"/>
                <a:ext cx="1638005" cy="8227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 smtClean="0"/>
                  <a:t>YES3 Triathlon Club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Autonomy, Relatedness, Competence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97263" y="1819465"/>
            <a:ext cx="3998403" cy="3856999"/>
            <a:chOff x="197263" y="1819465"/>
            <a:chExt cx="3998403" cy="3856999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xmlns="" val="2057165011"/>
                </p:ext>
              </p:extLst>
            </p:nvPr>
          </p:nvGraphicFramePr>
          <p:xfrm>
            <a:off x="197263" y="2517529"/>
            <a:ext cx="3998403" cy="31589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406399" y="1819465"/>
              <a:ext cx="2642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Normal Development with Healthy Weight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1594" y="1965752"/>
            <a:ext cx="3998403" cy="3831484"/>
            <a:chOff x="5021594" y="1965752"/>
            <a:chExt cx="3998403" cy="3831484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xmlns="" val="3369548758"/>
                </p:ext>
              </p:extLst>
            </p:nvPr>
          </p:nvGraphicFramePr>
          <p:xfrm>
            <a:off x="5021594" y="2638301"/>
            <a:ext cx="3998403" cy="31589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6220433" y="1965752"/>
              <a:ext cx="264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Cycle of Obesity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9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r>
              <a:rPr lang="en-US" baseline="30000" dirty="0" smtClean="0"/>
              <a:t>3 </a:t>
            </a:r>
            <a:r>
              <a:rPr lang="en-US" dirty="0" smtClean="0"/>
              <a:t>(Youth Empowered to Succeed)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75935"/>
            <a:ext cx="7583488" cy="4007224"/>
          </a:xfrm>
        </p:spPr>
        <p:txBody>
          <a:bodyPr/>
          <a:lstStyle/>
          <a:p>
            <a:r>
              <a:rPr lang="en-US" dirty="0" smtClean="0"/>
              <a:t>A program funded by OMH to test novel intervention methods regarding physical activity/nutrition, health (decreased DM, CVD &amp; stroke risk) education, culture and career exploration.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3374661"/>
            <a:ext cx="63246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6800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www.marquette.edu</a:t>
            </a:r>
            <a:r>
              <a:rPr lang="en-US" sz="1200" dirty="0"/>
              <a:t>/youth-empowered-to-succeed/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38163" y="1816100"/>
            <a:ext cx="7953375" cy="4244975"/>
            <a:chOff x="339" y="1144"/>
            <a:chExt cx="5010" cy="267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9" y="1144"/>
              <a:ext cx="5010" cy="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480" y="-2128"/>
              <a:ext cx="4789" cy="4497"/>
              <a:chOff x="480" y="-2128"/>
              <a:chExt cx="4789" cy="4497"/>
            </a:xfrm>
          </p:grpSpPr>
          <p:sp>
            <p:nvSpPr>
              <p:cNvPr id="554" name="Rectangle 5"/>
              <p:cNvSpPr>
                <a:spLocks noChangeArrowheads="1"/>
              </p:cNvSpPr>
              <p:nvPr/>
            </p:nvSpPr>
            <p:spPr bwMode="auto">
              <a:xfrm>
                <a:off x="480" y="-2128"/>
                <a:ext cx="11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Rectangle 6"/>
              <p:cNvSpPr>
                <a:spLocks noChangeArrowheads="1"/>
              </p:cNvSpPr>
              <p:nvPr/>
            </p:nvSpPr>
            <p:spPr bwMode="auto">
              <a:xfrm>
                <a:off x="480" y="1307"/>
                <a:ext cx="1318" cy="7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Rectangle 7"/>
              <p:cNvSpPr>
                <a:spLocks noChangeArrowheads="1"/>
              </p:cNvSpPr>
              <p:nvPr/>
            </p:nvSpPr>
            <p:spPr bwMode="auto">
              <a:xfrm>
                <a:off x="480" y="2010"/>
                <a:ext cx="1318" cy="7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Rectangle 8"/>
              <p:cNvSpPr>
                <a:spLocks noChangeArrowheads="1"/>
              </p:cNvSpPr>
              <p:nvPr/>
            </p:nvSpPr>
            <p:spPr bwMode="auto">
              <a:xfrm>
                <a:off x="480" y="1385"/>
                <a:ext cx="1318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Rectangle 9"/>
              <p:cNvSpPr>
                <a:spLocks noChangeArrowheads="1"/>
              </p:cNvSpPr>
              <p:nvPr/>
            </p:nvSpPr>
            <p:spPr bwMode="auto">
              <a:xfrm>
                <a:off x="480" y="1391"/>
                <a:ext cx="61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Category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Rectangle 10"/>
              <p:cNvSpPr>
                <a:spLocks noChangeArrowheads="1"/>
              </p:cNvSpPr>
              <p:nvPr/>
            </p:nvSpPr>
            <p:spPr bwMode="auto">
              <a:xfrm>
                <a:off x="1031" y="1391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Rectangle 11"/>
              <p:cNvSpPr>
                <a:spLocks noChangeArrowheads="1"/>
              </p:cNvSpPr>
              <p:nvPr/>
            </p:nvSpPr>
            <p:spPr bwMode="auto">
              <a:xfrm>
                <a:off x="480" y="1541"/>
                <a:ext cx="1318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12"/>
              <p:cNvSpPr>
                <a:spLocks noChangeArrowheads="1"/>
              </p:cNvSpPr>
              <p:nvPr/>
            </p:nvSpPr>
            <p:spPr bwMode="auto">
              <a:xfrm>
                <a:off x="480" y="1547"/>
                <a:ext cx="137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(N = # of students for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Rectangle 13"/>
              <p:cNvSpPr>
                <a:spLocks noChangeArrowheads="1"/>
              </p:cNvSpPr>
              <p:nvPr/>
            </p:nvSpPr>
            <p:spPr bwMode="auto">
              <a:xfrm>
                <a:off x="480" y="1697"/>
                <a:ext cx="1318" cy="15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Rectangle 14"/>
              <p:cNvSpPr>
                <a:spLocks noChangeArrowheads="1"/>
              </p:cNvSpPr>
              <p:nvPr/>
            </p:nvSpPr>
            <p:spPr bwMode="auto">
              <a:xfrm>
                <a:off x="480" y="1703"/>
                <a:ext cx="88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which data is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4" name="Rectangle 15"/>
              <p:cNvSpPr>
                <a:spLocks noChangeArrowheads="1"/>
              </p:cNvSpPr>
              <p:nvPr/>
            </p:nvSpPr>
            <p:spPr bwMode="auto">
              <a:xfrm>
                <a:off x="480" y="1855"/>
                <a:ext cx="1318" cy="155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Rectangle 16"/>
              <p:cNvSpPr>
                <a:spLocks noChangeArrowheads="1"/>
              </p:cNvSpPr>
              <p:nvPr/>
            </p:nvSpPr>
            <p:spPr bwMode="auto">
              <a:xfrm>
                <a:off x="480" y="1860"/>
                <a:ext cx="644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available)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17"/>
              <p:cNvSpPr>
                <a:spLocks noChangeArrowheads="1"/>
              </p:cNvSpPr>
              <p:nvPr/>
            </p:nvSpPr>
            <p:spPr bwMode="auto">
              <a:xfrm>
                <a:off x="1061" y="1860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18"/>
              <p:cNvSpPr>
                <a:spLocks noChangeArrowheads="1"/>
              </p:cNvSpPr>
              <p:nvPr/>
            </p:nvSpPr>
            <p:spPr bwMode="auto">
              <a:xfrm>
                <a:off x="1829" y="1307"/>
                <a:ext cx="535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Rectangle 19"/>
              <p:cNvSpPr>
                <a:spLocks noChangeArrowheads="1"/>
              </p:cNvSpPr>
              <p:nvPr/>
            </p:nvSpPr>
            <p:spPr bwMode="auto">
              <a:xfrm>
                <a:off x="1829" y="1313"/>
                <a:ext cx="36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2006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20"/>
              <p:cNvSpPr>
                <a:spLocks noChangeArrowheads="1"/>
              </p:cNvSpPr>
              <p:nvPr/>
            </p:nvSpPr>
            <p:spPr bwMode="auto">
              <a:xfrm>
                <a:off x="2131" y="1313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21"/>
              <p:cNvSpPr>
                <a:spLocks noChangeArrowheads="1"/>
              </p:cNvSpPr>
              <p:nvPr/>
            </p:nvSpPr>
            <p:spPr bwMode="auto">
              <a:xfrm>
                <a:off x="1829" y="1463"/>
                <a:ext cx="535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22"/>
              <p:cNvSpPr>
                <a:spLocks noChangeArrowheads="1"/>
              </p:cNvSpPr>
              <p:nvPr/>
            </p:nvSpPr>
            <p:spPr bwMode="auto">
              <a:xfrm>
                <a:off x="1829" y="1469"/>
                <a:ext cx="35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(N =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Rectangle 23"/>
              <p:cNvSpPr>
                <a:spLocks noChangeArrowheads="1"/>
              </p:cNvSpPr>
              <p:nvPr/>
            </p:nvSpPr>
            <p:spPr bwMode="auto">
              <a:xfrm>
                <a:off x="1829" y="1619"/>
                <a:ext cx="535" cy="15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Rectangle 24"/>
              <p:cNvSpPr>
                <a:spLocks noChangeArrowheads="1"/>
              </p:cNvSpPr>
              <p:nvPr/>
            </p:nvSpPr>
            <p:spPr bwMode="auto">
              <a:xfrm>
                <a:off x="1829" y="1625"/>
                <a:ext cx="3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575)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4" name="Rectangle 25"/>
              <p:cNvSpPr>
                <a:spLocks noChangeArrowheads="1"/>
              </p:cNvSpPr>
              <p:nvPr/>
            </p:nvSpPr>
            <p:spPr bwMode="auto">
              <a:xfrm>
                <a:off x="2100" y="1625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Rectangle 26"/>
              <p:cNvSpPr>
                <a:spLocks noChangeArrowheads="1"/>
              </p:cNvSpPr>
              <p:nvPr/>
            </p:nvSpPr>
            <p:spPr bwMode="auto">
              <a:xfrm>
                <a:off x="1829" y="1777"/>
                <a:ext cx="535" cy="155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Rectangle 27"/>
              <p:cNvSpPr>
                <a:spLocks noChangeArrowheads="1"/>
              </p:cNvSpPr>
              <p:nvPr/>
            </p:nvSpPr>
            <p:spPr bwMode="auto">
              <a:xfrm>
                <a:off x="1829" y="178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7" name="Rectangle 28"/>
              <p:cNvSpPr>
                <a:spLocks noChangeArrowheads="1"/>
              </p:cNvSpPr>
              <p:nvPr/>
            </p:nvSpPr>
            <p:spPr bwMode="auto">
              <a:xfrm>
                <a:off x="1867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Rectangle 29"/>
              <p:cNvSpPr>
                <a:spLocks noChangeArrowheads="1"/>
              </p:cNvSpPr>
              <p:nvPr/>
            </p:nvSpPr>
            <p:spPr bwMode="auto">
              <a:xfrm>
                <a:off x="1943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9" name="Rectangle 30"/>
              <p:cNvSpPr>
                <a:spLocks noChangeArrowheads="1"/>
              </p:cNvSpPr>
              <p:nvPr/>
            </p:nvSpPr>
            <p:spPr bwMode="auto">
              <a:xfrm>
                <a:off x="2019" y="1782"/>
                <a:ext cx="17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8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0" name="Rectangle 31"/>
              <p:cNvSpPr>
                <a:spLocks noChangeArrowheads="1"/>
              </p:cNvSpPr>
              <p:nvPr/>
            </p:nvSpPr>
            <p:spPr bwMode="auto">
              <a:xfrm>
                <a:off x="1829" y="1932"/>
                <a:ext cx="535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Rectangle 32"/>
              <p:cNvSpPr>
                <a:spLocks noChangeArrowheads="1"/>
              </p:cNvSpPr>
              <p:nvPr/>
            </p:nvSpPr>
            <p:spPr bwMode="auto">
              <a:xfrm>
                <a:off x="1829" y="1938"/>
                <a:ext cx="47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grades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2" name="Rectangle 33"/>
              <p:cNvSpPr>
                <a:spLocks noChangeArrowheads="1"/>
              </p:cNvSpPr>
              <p:nvPr/>
            </p:nvSpPr>
            <p:spPr bwMode="auto">
              <a:xfrm>
                <a:off x="2243" y="1938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3" name="Rectangle 34"/>
              <p:cNvSpPr>
                <a:spLocks noChangeArrowheads="1"/>
              </p:cNvSpPr>
              <p:nvPr/>
            </p:nvSpPr>
            <p:spPr bwMode="auto">
              <a:xfrm>
                <a:off x="2395" y="1307"/>
                <a:ext cx="547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Rectangle 35"/>
              <p:cNvSpPr>
                <a:spLocks noChangeArrowheads="1"/>
              </p:cNvSpPr>
              <p:nvPr/>
            </p:nvSpPr>
            <p:spPr bwMode="auto">
              <a:xfrm>
                <a:off x="2395" y="1313"/>
                <a:ext cx="36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2007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5" name="Rectangle 36"/>
              <p:cNvSpPr>
                <a:spLocks noChangeArrowheads="1"/>
              </p:cNvSpPr>
              <p:nvPr/>
            </p:nvSpPr>
            <p:spPr bwMode="auto">
              <a:xfrm>
                <a:off x="2698" y="1313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6" name="Rectangle 37"/>
              <p:cNvSpPr>
                <a:spLocks noChangeArrowheads="1"/>
              </p:cNvSpPr>
              <p:nvPr/>
            </p:nvSpPr>
            <p:spPr bwMode="auto">
              <a:xfrm>
                <a:off x="2395" y="1463"/>
                <a:ext cx="547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Rectangle 38"/>
              <p:cNvSpPr>
                <a:spLocks noChangeArrowheads="1"/>
              </p:cNvSpPr>
              <p:nvPr/>
            </p:nvSpPr>
            <p:spPr bwMode="auto">
              <a:xfrm>
                <a:off x="2395" y="1469"/>
                <a:ext cx="35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(N =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8" name="Rectangle 39"/>
              <p:cNvSpPr>
                <a:spLocks noChangeArrowheads="1"/>
              </p:cNvSpPr>
              <p:nvPr/>
            </p:nvSpPr>
            <p:spPr bwMode="auto">
              <a:xfrm>
                <a:off x="2395" y="1619"/>
                <a:ext cx="547" cy="15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Rectangle 40"/>
              <p:cNvSpPr>
                <a:spLocks noChangeArrowheads="1"/>
              </p:cNvSpPr>
              <p:nvPr/>
            </p:nvSpPr>
            <p:spPr bwMode="auto">
              <a:xfrm>
                <a:off x="2395" y="1625"/>
                <a:ext cx="3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503)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Rectangle 41"/>
              <p:cNvSpPr>
                <a:spLocks noChangeArrowheads="1"/>
              </p:cNvSpPr>
              <p:nvPr/>
            </p:nvSpPr>
            <p:spPr bwMode="auto">
              <a:xfrm>
                <a:off x="2667" y="1625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1" name="Rectangle 42"/>
              <p:cNvSpPr>
                <a:spLocks noChangeArrowheads="1"/>
              </p:cNvSpPr>
              <p:nvPr/>
            </p:nvSpPr>
            <p:spPr bwMode="auto">
              <a:xfrm>
                <a:off x="2395" y="1777"/>
                <a:ext cx="547" cy="155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Rectangle 43"/>
              <p:cNvSpPr>
                <a:spLocks noChangeArrowheads="1"/>
              </p:cNvSpPr>
              <p:nvPr/>
            </p:nvSpPr>
            <p:spPr bwMode="auto">
              <a:xfrm>
                <a:off x="2395" y="178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3" name="Rectangle 44"/>
              <p:cNvSpPr>
                <a:spLocks noChangeArrowheads="1"/>
              </p:cNvSpPr>
              <p:nvPr/>
            </p:nvSpPr>
            <p:spPr bwMode="auto">
              <a:xfrm>
                <a:off x="2433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4" name="Rectangle 45"/>
              <p:cNvSpPr>
                <a:spLocks noChangeArrowheads="1"/>
              </p:cNvSpPr>
              <p:nvPr/>
            </p:nvSpPr>
            <p:spPr bwMode="auto">
              <a:xfrm>
                <a:off x="2509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5" name="Rectangle 46"/>
              <p:cNvSpPr>
                <a:spLocks noChangeArrowheads="1"/>
              </p:cNvSpPr>
              <p:nvPr/>
            </p:nvSpPr>
            <p:spPr bwMode="auto">
              <a:xfrm>
                <a:off x="2585" y="1782"/>
                <a:ext cx="17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8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Rectangle 47"/>
              <p:cNvSpPr>
                <a:spLocks noChangeArrowheads="1"/>
              </p:cNvSpPr>
              <p:nvPr/>
            </p:nvSpPr>
            <p:spPr bwMode="auto">
              <a:xfrm>
                <a:off x="2395" y="1932"/>
                <a:ext cx="547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Rectangle 48"/>
              <p:cNvSpPr>
                <a:spLocks noChangeArrowheads="1"/>
              </p:cNvSpPr>
              <p:nvPr/>
            </p:nvSpPr>
            <p:spPr bwMode="auto">
              <a:xfrm>
                <a:off x="2395" y="1938"/>
                <a:ext cx="47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grades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8" name="Rectangle 49"/>
              <p:cNvSpPr>
                <a:spLocks noChangeArrowheads="1"/>
              </p:cNvSpPr>
              <p:nvPr/>
            </p:nvSpPr>
            <p:spPr bwMode="auto">
              <a:xfrm>
                <a:off x="2810" y="1938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Rectangle 50"/>
              <p:cNvSpPr>
                <a:spLocks noChangeArrowheads="1"/>
              </p:cNvSpPr>
              <p:nvPr/>
            </p:nvSpPr>
            <p:spPr bwMode="auto">
              <a:xfrm>
                <a:off x="2971" y="1307"/>
                <a:ext cx="546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Rectangle 51"/>
              <p:cNvSpPr>
                <a:spLocks noChangeArrowheads="1"/>
              </p:cNvSpPr>
              <p:nvPr/>
            </p:nvSpPr>
            <p:spPr bwMode="auto">
              <a:xfrm>
                <a:off x="2971" y="1313"/>
                <a:ext cx="36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2008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1" name="Rectangle 52"/>
              <p:cNvSpPr>
                <a:spLocks noChangeArrowheads="1"/>
              </p:cNvSpPr>
              <p:nvPr/>
            </p:nvSpPr>
            <p:spPr bwMode="auto">
              <a:xfrm>
                <a:off x="3273" y="1313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53"/>
              <p:cNvSpPr>
                <a:spLocks noChangeArrowheads="1"/>
              </p:cNvSpPr>
              <p:nvPr/>
            </p:nvSpPr>
            <p:spPr bwMode="auto">
              <a:xfrm>
                <a:off x="2971" y="1463"/>
                <a:ext cx="546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Rectangle 54"/>
              <p:cNvSpPr>
                <a:spLocks noChangeArrowheads="1"/>
              </p:cNvSpPr>
              <p:nvPr/>
            </p:nvSpPr>
            <p:spPr bwMode="auto">
              <a:xfrm>
                <a:off x="2971" y="1469"/>
                <a:ext cx="35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(N =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55"/>
              <p:cNvSpPr>
                <a:spLocks noChangeArrowheads="1"/>
              </p:cNvSpPr>
              <p:nvPr/>
            </p:nvSpPr>
            <p:spPr bwMode="auto">
              <a:xfrm>
                <a:off x="2971" y="1619"/>
                <a:ext cx="546" cy="15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Rectangle 56"/>
              <p:cNvSpPr>
                <a:spLocks noChangeArrowheads="1"/>
              </p:cNvSpPr>
              <p:nvPr/>
            </p:nvSpPr>
            <p:spPr bwMode="auto">
              <a:xfrm>
                <a:off x="2971" y="1625"/>
                <a:ext cx="3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595)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57"/>
              <p:cNvSpPr>
                <a:spLocks noChangeArrowheads="1"/>
              </p:cNvSpPr>
              <p:nvPr/>
            </p:nvSpPr>
            <p:spPr bwMode="auto">
              <a:xfrm>
                <a:off x="3242" y="1625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58"/>
              <p:cNvSpPr>
                <a:spLocks noChangeArrowheads="1"/>
              </p:cNvSpPr>
              <p:nvPr/>
            </p:nvSpPr>
            <p:spPr bwMode="auto">
              <a:xfrm>
                <a:off x="2971" y="1777"/>
                <a:ext cx="546" cy="155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Rectangle 59"/>
              <p:cNvSpPr>
                <a:spLocks noChangeArrowheads="1"/>
              </p:cNvSpPr>
              <p:nvPr/>
            </p:nvSpPr>
            <p:spPr bwMode="auto">
              <a:xfrm>
                <a:off x="2971" y="178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60"/>
              <p:cNvSpPr>
                <a:spLocks noChangeArrowheads="1"/>
              </p:cNvSpPr>
              <p:nvPr/>
            </p:nvSpPr>
            <p:spPr bwMode="auto">
              <a:xfrm>
                <a:off x="3009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61"/>
              <p:cNvSpPr>
                <a:spLocks noChangeArrowheads="1"/>
              </p:cNvSpPr>
              <p:nvPr/>
            </p:nvSpPr>
            <p:spPr bwMode="auto">
              <a:xfrm>
                <a:off x="3085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62"/>
              <p:cNvSpPr>
                <a:spLocks noChangeArrowheads="1"/>
              </p:cNvSpPr>
              <p:nvPr/>
            </p:nvSpPr>
            <p:spPr bwMode="auto">
              <a:xfrm>
                <a:off x="3161" y="1782"/>
                <a:ext cx="17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8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63"/>
              <p:cNvSpPr>
                <a:spLocks noChangeArrowheads="1"/>
              </p:cNvSpPr>
              <p:nvPr/>
            </p:nvSpPr>
            <p:spPr bwMode="auto">
              <a:xfrm>
                <a:off x="2971" y="1932"/>
                <a:ext cx="546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Rectangle 64"/>
              <p:cNvSpPr>
                <a:spLocks noChangeArrowheads="1"/>
              </p:cNvSpPr>
              <p:nvPr/>
            </p:nvSpPr>
            <p:spPr bwMode="auto">
              <a:xfrm>
                <a:off x="2971" y="1938"/>
                <a:ext cx="47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grades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65"/>
              <p:cNvSpPr>
                <a:spLocks noChangeArrowheads="1"/>
              </p:cNvSpPr>
              <p:nvPr/>
            </p:nvSpPr>
            <p:spPr bwMode="auto">
              <a:xfrm>
                <a:off x="3385" y="1938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5" name="Rectangle 66"/>
              <p:cNvSpPr>
                <a:spLocks noChangeArrowheads="1"/>
              </p:cNvSpPr>
              <p:nvPr/>
            </p:nvSpPr>
            <p:spPr bwMode="auto">
              <a:xfrm>
                <a:off x="3548" y="1307"/>
                <a:ext cx="545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Rectangle 67"/>
              <p:cNvSpPr>
                <a:spLocks noChangeArrowheads="1"/>
              </p:cNvSpPr>
              <p:nvPr/>
            </p:nvSpPr>
            <p:spPr bwMode="auto">
              <a:xfrm>
                <a:off x="3548" y="1313"/>
                <a:ext cx="36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2009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Rectangle 68"/>
              <p:cNvSpPr>
                <a:spLocks noChangeArrowheads="1"/>
              </p:cNvSpPr>
              <p:nvPr/>
            </p:nvSpPr>
            <p:spPr bwMode="auto">
              <a:xfrm>
                <a:off x="3850" y="1313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8" name="Rectangle 69"/>
              <p:cNvSpPr>
                <a:spLocks noChangeArrowheads="1"/>
              </p:cNvSpPr>
              <p:nvPr/>
            </p:nvSpPr>
            <p:spPr bwMode="auto">
              <a:xfrm>
                <a:off x="3548" y="1463"/>
                <a:ext cx="545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Rectangle 70"/>
              <p:cNvSpPr>
                <a:spLocks noChangeArrowheads="1"/>
              </p:cNvSpPr>
              <p:nvPr/>
            </p:nvSpPr>
            <p:spPr bwMode="auto">
              <a:xfrm>
                <a:off x="3548" y="1469"/>
                <a:ext cx="35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(N =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Rectangle 71"/>
              <p:cNvSpPr>
                <a:spLocks noChangeArrowheads="1"/>
              </p:cNvSpPr>
              <p:nvPr/>
            </p:nvSpPr>
            <p:spPr bwMode="auto">
              <a:xfrm>
                <a:off x="3548" y="1619"/>
                <a:ext cx="545" cy="15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Rectangle 72"/>
              <p:cNvSpPr>
                <a:spLocks noChangeArrowheads="1"/>
              </p:cNvSpPr>
              <p:nvPr/>
            </p:nvSpPr>
            <p:spPr bwMode="auto">
              <a:xfrm>
                <a:off x="3548" y="1625"/>
                <a:ext cx="3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615)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2" name="Rectangle 73"/>
              <p:cNvSpPr>
                <a:spLocks noChangeArrowheads="1"/>
              </p:cNvSpPr>
              <p:nvPr/>
            </p:nvSpPr>
            <p:spPr bwMode="auto">
              <a:xfrm>
                <a:off x="3820" y="1625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Rectangle 74"/>
              <p:cNvSpPr>
                <a:spLocks noChangeArrowheads="1"/>
              </p:cNvSpPr>
              <p:nvPr/>
            </p:nvSpPr>
            <p:spPr bwMode="auto">
              <a:xfrm>
                <a:off x="3548" y="1777"/>
                <a:ext cx="545" cy="155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Rectangle 75"/>
              <p:cNvSpPr>
                <a:spLocks noChangeArrowheads="1"/>
              </p:cNvSpPr>
              <p:nvPr/>
            </p:nvSpPr>
            <p:spPr bwMode="auto">
              <a:xfrm>
                <a:off x="3548" y="1782"/>
                <a:ext cx="17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1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Rectangle 76"/>
              <p:cNvSpPr>
                <a:spLocks noChangeArrowheads="1"/>
              </p:cNvSpPr>
              <p:nvPr/>
            </p:nvSpPr>
            <p:spPr bwMode="auto">
              <a:xfrm>
                <a:off x="3662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Rectangle 77"/>
              <p:cNvSpPr>
                <a:spLocks noChangeArrowheads="1"/>
              </p:cNvSpPr>
              <p:nvPr/>
            </p:nvSpPr>
            <p:spPr bwMode="auto">
              <a:xfrm>
                <a:off x="3738" y="178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7" name="Rectangle 78"/>
              <p:cNvSpPr>
                <a:spLocks noChangeArrowheads="1"/>
              </p:cNvSpPr>
              <p:nvPr/>
            </p:nvSpPr>
            <p:spPr bwMode="auto">
              <a:xfrm>
                <a:off x="3776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8" name="Rectangle 79"/>
              <p:cNvSpPr>
                <a:spLocks noChangeArrowheads="1"/>
              </p:cNvSpPr>
              <p:nvPr/>
            </p:nvSpPr>
            <p:spPr bwMode="auto">
              <a:xfrm>
                <a:off x="3852" y="1754"/>
                <a:ext cx="6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Rectangle 80"/>
              <p:cNvSpPr>
                <a:spLocks noChangeArrowheads="1"/>
              </p:cNvSpPr>
              <p:nvPr/>
            </p:nvSpPr>
            <p:spPr bwMode="auto">
              <a:xfrm>
                <a:off x="3548" y="1932"/>
                <a:ext cx="545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Rectangle 81"/>
              <p:cNvSpPr>
                <a:spLocks noChangeArrowheads="1"/>
              </p:cNvSpPr>
              <p:nvPr/>
            </p:nvSpPr>
            <p:spPr bwMode="auto">
              <a:xfrm>
                <a:off x="3548" y="1938"/>
                <a:ext cx="47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grades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Rectangle 82"/>
              <p:cNvSpPr>
                <a:spLocks noChangeArrowheads="1"/>
              </p:cNvSpPr>
              <p:nvPr/>
            </p:nvSpPr>
            <p:spPr bwMode="auto">
              <a:xfrm>
                <a:off x="3963" y="1938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83"/>
              <p:cNvSpPr>
                <a:spLocks noChangeArrowheads="1"/>
              </p:cNvSpPr>
              <p:nvPr/>
            </p:nvSpPr>
            <p:spPr bwMode="auto">
              <a:xfrm>
                <a:off x="4124" y="1307"/>
                <a:ext cx="550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Rectangle 84"/>
              <p:cNvSpPr>
                <a:spLocks noChangeArrowheads="1"/>
              </p:cNvSpPr>
              <p:nvPr/>
            </p:nvSpPr>
            <p:spPr bwMode="auto">
              <a:xfrm>
                <a:off x="4124" y="1313"/>
                <a:ext cx="36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2010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Rectangle 85"/>
              <p:cNvSpPr>
                <a:spLocks noChangeArrowheads="1"/>
              </p:cNvSpPr>
              <p:nvPr/>
            </p:nvSpPr>
            <p:spPr bwMode="auto">
              <a:xfrm>
                <a:off x="4426" y="1313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5" name="Rectangle 86"/>
              <p:cNvSpPr>
                <a:spLocks noChangeArrowheads="1"/>
              </p:cNvSpPr>
              <p:nvPr/>
            </p:nvSpPr>
            <p:spPr bwMode="auto">
              <a:xfrm>
                <a:off x="4124" y="1463"/>
                <a:ext cx="550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Rectangle 87"/>
              <p:cNvSpPr>
                <a:spLocks noChangeArrowheads="1"/>
              </p:cNvSpPr>
              <p:nvPr/>
            </p:nvSpPr>
            <p:spPr bwMode="auto">
              <a:xfrm>
                <a:off x="4124" y="1469"/>
                <a:ext cx="35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(N =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Rectangle 88"/>
              <p:cNvSpPr>
                <a:spLocks noChangeArrowheads="1"/>
              </p:cNvSpPr>
              <p:nvPr/>
            </p:nvSpPr>
            <p:spPr bwMode="auto">
              <a:xfrm>
                <a:off x="4124" y="1619"/>
                <a:ext cx="550" cy="15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Rectangle 89"/>
              <p:cNvSpPr>
                <a:spLocks noChangeArrowheads="1"/>
              </p:cNvSpPr>
              <p:nvPr/>
            </p:nvSpPr>
            <p:spPr bwMode="auto">
              <a:xfrm>
                <a:off x="4124" y="1625"/>
                <a:ext cx="3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603)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9" name="Rectangle 90"/>
              <p:cNvSpPr>
                <a:spLocks noChangeArrowheads="1"/>
              </p:cNvSpPr>
              <p:nvPr/>
            </p:nvSpPr>
            <p:spPr bwMode="auto">
              <a:xfrm>
                <a:off x="4395" y="1625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Rectangle 91"/>
              <p:cNvSpPr>
                <a:spLocks noChangeArrowheads="1"/>
              </p:cNvSpPr>
              <p:nvPr/>
            </p:nvSpPr>
            <p:spPr bwMode="auto">
              <a:xfrm>
                <a:off x="4124" y="1777"/>
                <a:ext cx="550" cy="155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Rectangle 92"/>
              <p:cNvSpPr>
                <a:spLocks noChangeArrowheads="1"/>
              </p:cNvSpPr>
              <p:nvPr/>
            </p:nvSpPr>
            <p:spPr bwMode="auto">
              <a:xfrm>
                <a:off x="4124" y="1782"/>
                <a:ext cx="17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1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2" name="Rectangle 93"/>
              <p:cNvSpPr>
                <a:spLocks noChangeArrowheads="1"/>
              </p:cNvSpPr>
              <p:nvPr/>
            </p:nvSpPr>
            <p:spPr bwMode="auto">
              <a:xfrm>
                <a:off x="4238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Rectangle 94"/>
              <p:cNvSpPr>
                <a:spLocks noChangeArrowheads="1"/>
              </p:cNvSpPr>
              <p:nvPr/>
            </p:nvSpPr>
            <p:spPr bwMode="auto">
              <a:xfrm>
                <a:off x="4314" y="178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Rectangle 95"/>
              <p:cNvSpPr>
                <a:spLocks noChangeArrowheads="1"/>
              </p:cNvSpPr>
              <p:nvPr/>
            </p:nvSpPr>
            <p:spPr bwMode="auto">
              <a:xfrm>
                <a:off x="4352" y="1782"/>
                <a:ext cx="17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8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5" name="Rectangle 96"/>
              <p:cNvSpPr>
                <a:spLocks noChangeArrowheads="1"/>
              </p:cNvSpPr>
              <p:nvPr/>
            </p:nvSpPr>
            <p:spPr bwMode="auto">
              <a:xfrm>
                <a:off x="4124" y="1932"/>
                <a:ext cx="550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Rectangle 97"/>
              <p:cNvSpPr>
                <a:spLocks noChangeArrowheads="1"/>
              </p:cNvSpPr>
              <p:nvPr/>
            </p:nvSpPr>
            <p:spPr bwMode="auto">
              <a:xfrm>
                <a:off x="4124" y="1938"/>
                <a:ext cx="47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grades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Rectangle 98"/>
              <p:cNvSpPr>
                <a:spLocks noChangeArrowheads="1"/>
              </p:cNvSpPr>
              <p:nvPr/>
            </p:nvSpPr>
            <p:spPr bwMode="auto">
              <a:xfrm>
                <a:off x="4538" y="1938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8" name="Rectangle 99"/>
              <p:cNvSpPr>
                <a:spLocks noChangeArrowheads="1"/>
              </p:cNvSpPr>
              <p:nvPr/>
            </p:nvSpPr>
            <p:spPr bwMode="auto">
              <a:xfrm>
                <a:off x="4705" y="1307"/>
                <a:ext cx="550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Rectangle 100"/>
              <p:cNvSpPr>
                <a:spLocks noChangeArrowheads="1"/>
              </p:cNvSpPr>
              <p:nvPr/>
            </p:nvSpPr>
            <p:spPr bwMode="auto">
              <a:xfrm>
                <a:off x="4705" y="1313"/>
                <a:ext cx="36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2011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Rectangle 101"/>
              <p:cNvSpPr>
                <a:spLocks noChangeArrowheads="1"/>
              </p:cNvSpPr>
              <p:nvPr/>
            </p:nvSpPr>
            <p:spPr bwMode="auto">
              <a:xfrm>
                <a:off x="5007" y="1313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1" name="Rectangle 102"/>
              <p:cNvSpPr>
                <a:spLocks noChangeArrowheads="1"/>
              </p:cNvSpPr>
              <p:nvPr/>
            </p:nvSpPr>
            <p:spPr bwMode="auto">
              <a:xfrm>
                <a:off x="4705" y="1463"/>
                <a:ext cx="550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Rectangle 103"/>
              <p:cNvSpPr>
                <a:spLocks noChangeArrowheads="1"/>
              </p:cNvSpPr>
              <p:nvPr/>
            </p:nvSpPr>
            <p:spPr bwMode="auto">
              <a:xfrm>
                <a:off x="4705" y="1469"/>
                <a:ext cx="35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(N =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Rectangle 104"/>
              <p:cNvSpPr>
                <a:spLocks noChangeArrowheads="1"/>
              </p:cNvSpPr>
              <p:nvPr/>
            </p:nvSpPr>
            <p:spPr bwMode="auto">
              <a:xfrm>
                <a:off x="4705" y="1619"/>
                <a:ext cx="550" cy="158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Rectangle 105"/>
              <p:cNvSpPr>
                <a:spLocks noChangeArrowheads="1"/>
              </p:cNvSpPr>
              <p:nvPr/>
            </p:nvSpPr>
            <p:spPr bwMode="auto">
              <a:xfrm>
                <a:off x="4705" y="1625"/>
                <a:ext cx="3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651)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5" name="Rectangle 106"/>
              <p:cNvSpPr>
                <a:spLocks noChangeArrowheads="1"/>
              </p:cNvSpPr>
              <p:nvPr/>
            </p:nvSpPr>
            <p:spPr bwMode="auto">
              <a:xfrm>
                <a:off x="4976" y="1625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Rectangle 107"/>
              <p:cNvSpPr>
                <a:spLocks noChangeArrowheads="1"/>
              </p:cNvSpPr>
              <p:nvPr/>
            </p:nvSpPr>
            <p:spPr bwMode="auto">
              <a:xfrm>
                <a:off x="4705" y="1777"/>
                <a:ext cx="550" cy="155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Rectangle 108"/>
              <p:cNvSpPr>
                <a:spLocks noChangeArrowheads="1"/>
              </p:cNvSpPr>
              <p:nvPr/>
            </p:nvSpPr>
            <p:spPr bwMode="auto">
              <a:xfrm>
                <a:off x="4705" y="1782"/>
                <a:ext cx="11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8" name="Rectangle 109"/>
              <p:cNvSpPr>
                <a:spLocks noChangeArrowheads="1"/>
              </p:cNvSpPr>
              <p:nvPr/>
            </p:nvSpPr>
            <p:spPr bwMode="auto">
              <a:xfrm>
                <a:off x="4819" y="1782"/>
                <a:ext cx="13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–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Rectangle 110"/>
              <p:cNvSpPr>
                <a:spLocks noChangeArrowheads="1"/>
              </p:cNvSpPr>
              <p:nvPr/>
            </p:nvSpPr>
            <p:spPr bwMode="auto">
              <a:xfrm>
                <a:off x="4895" y="178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0" name="Rectangle 111"/>
              <p:cNvSpPr>
                <a:spLocks noChangeArrowheads="1"/>
              </p:cNvSpPr>
              <p:nvPr/>
            </p:nvSpPr>
            <p:spPr bwMode="auto">
              <a:xfrm>
                <a:off x="4933" y="1782"/>
                <a:ext cx="11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8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1" name="Rectangle 112"/>
              <p:cNvSpPr>
                <a:spLocks noChangeArrowheads="1"/>
              </p:cNvSpPr>
              <p:nvPr/>
            </p:nvSpPr>
            <p:spPr bwMode="auto">
              <a:xfrm>
                <a:off x="4705" y="1932"/>
                <a:ext cx="550" cy="156"/>
              </a:xfrm>
              <a:prstGeom prst="rect">
                <a:avLst/>
              </a:prstGeom>
              <a:solidFill>
                <a:srgbClr val="00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Rectangle 113"/>
              <p:cNvSpPr>
                <a:spLocks noChangeArrowheads="1"/>
              </p:cNvSpPr>
              <p:nvPr/>
            </p:nvSpPr>
            <p:spPr bwMode="auto">
              <a:xfrm>
                <a:off x="4705" y="1938"/>
                <a:ext cx="42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grades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3" name="Rectangle 114"/>
              <p:cNvSpPr>
                <a:spLocks noChangeArrowheads="1"/>
              </p:cNvSpPr>
              <p:nvPr/>
            </p:nvSpPr>
            <p:spPr bwMode="auto">
              <a:xfrm>
                <a:off x="5119" y="1938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4" name="Rectangle 115"/>
              <p:cNvSpPr>
                <a:spLocks noChangeArrowheads="1"/>
              </p:cNvSpPr>
              <p:nvPr/>
            </p:nvSpPr>
            <p:spPr bwMode="auto">
              <a:xfrm>
                <a:off x="480" y="2088"/>
                <a:ext cx="1318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Rectangle 116"/>
              <p:cNvSpPr>
                <a:spLocks noChangeArrowheads="1"/>
              </p:cNvSpPr>
              <p:nvPr/>
            </p:nvSpPr>
            <p:spPr bwMode="auto">
              <a:xfrm>
                <a:off x="1798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Rectangle 117"/>
              <p:cNvSpPr>
                <a:spLocks noChangeArrowheads="1"/>
              </p:cNvSpPr>
              <p:nvPr/>
            </p:nvSpPr>
            <p:spPr bwMode="auto">
              <a:xfrm>
                <a:off x="1798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Rectangle 118"/>
              <p:cNvSpPr>
                <a:spLocks noChangeArrowheads="1"/>
              </p:cNvSpPr>
              <p:nvPr/>
            </p:nvSpPr>
            <p:spPr bwMode="auto">
              <a:xfrm>
                <a:off x="1798" y="1307"/>
                <a:ext cx="14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Rectangle 119"/>
              <p:cNvSpPr>
                <a:spLocks noChangeArrowheads="1"/>
              </p:cNvSpPr>
              <p:nvPr/>
            </p:nvSpPr>
            <p:spPr bwMode="auto">
              <a:xfrm>
                <a:off x="1814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Rectangle 120"/>
              <p:cNvSpPr>
                <a:spLocks noChangeArrowheads="1"/>
              </p:cNvSpPr>
              <p:nvPr/>
            </p:nvSpPr>
            <p:spPr bwMode="auto">
              <a:xfrm>
                <a:off x="1814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Rectangle 121"/>
              <p:cNvSpPr>
                <a:spLocks noChangeArrowheads="1"/>
              </p:cNvSpPr>
              <p:nvPr/>
            </p:nvSpPr>
            <p:spPr bwMode="auto">
              <a:xfrm>
                <a:off x="1829" y="2088"/>
                <a:ext cx="53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Rectangle 122"/>
              <p:cNvSpPr>
                <a:spLocks noChangeArrowheads="1"/>
              </p:cNvSpPr>
              <p:nvPr/>
            </p:nvSpPr>
            <p:spPr bwMode="auto">
              <a:xfrm>
                <a:off x="2364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Rectangle 123"/>
              <p:cNvSpPr>
                <a:spLocks noChangeArrowheads="1"/>
              </p:cNvSpPr>
              <p:nvPr/>
            </p:nvSpPr>
            <p:spPr bwMode="auto">
              <a:xfrm>
                <a:off x="2364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Rectangle 124"/>
              <p:cNvSpPr>
                <a:spLocks noChangeArrowheads="1"/>
              </p:cNvSpPr>
              <p:nvPr/>
            </p:nvSpPr>
            <p:spPr bwMode="auto">
              <a:xfrm>
                <a:off x="1814" y="1307"/>
                <a:ext cx="15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Rectangle 125"/>
              <p:cNvSpPr>
                <a:spLocks noChangeArrowheads="1"/>
              </p:cNvSpPr>
              <p:nvPr/>
            </p:nvSpPr>
            <p:spPr bwMode="auto">
              <a:xfrm>
                <a:off x="2364" y="1307"/>
                <a:ext cx="15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Rectangle 126"/>
              <p:cNvSpPr>
                <a:spLocks noChangeArrowheads="1"/>
              </p:cNvSpPr>
              <p:nvPr/>
            </p:nvSpPr>
            <p:spPr bwMode="auto">
              <a:xfrm>
                <a:off x="2381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Rectangle 127"/>
              <p:cNvSpPr>
                <a:spLocks noChangeArrowheads="1"/>
              </p:cNvSpPr>
              <p:nvPr/>
            </p:nvSpPr>
            <p:spPr bwMode="auto">
              <a:xfrm>
                <a:off x="2381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Rectangle 128"/>
              <p:cNvSpPr>
                <a:spLocks noChangeArrowheads="1"/>
              </p:cNvSpPr>
              <p:nvPr/>
            </p:nvSpPr>
            <p:spPr bwMode="auto">
              <a:xfrm>
                <a:off x="2395" y="2088"/>
                <a:ext cx="54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Rectangle 129"/>
              <p:cNvSpPr>
                <a:spLocks noChangeArrowheads="1"/>
              </p:cNvSpPr>
              <p:nvPr/>
            </p:nvSpPr>
            <p:spPr bwMode="auto">
              <a:xfrm>
                <a:off x="2942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Rectangle 130"/>
              <p:cNvSpPr>
                <a:spLocks noChangeArrowheads="1"/>
              </p:cNvSpPr>
              <p:nvPr/>
            </p:nvSpPr>
            <p:spPr bwMode="auto">
              <a:xfrm>
                <a:off x="2942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Rectangle 131"/>
              <p:cNvSpPr>
                <a:spLocks noChangeArrowheads="1"/>
              </p:cNvSpPr>
              <p:nvPr/>
            </p:nvSpPr>
            <p:spPr bwMode="auto">
              <a:xfrm>
                <a:off x="2381" y="1307"/>
                <a:ext cx="14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Rectangle 132"/>
              <p:cNvSpPr>
                <a:spLocks noChangeArrowheads="1"/>
              </p:cNvSpPr>
              <p:nvPr/>
            </p:nvSpPr>
            <p:spPr bwMode="auto">
              <a:xfrm>
                <a:off x="2942" y="1307"/>
                <a:ext cx="14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Rectangle 133"/>
              <p:cNvSpPr>
                <a:spLocks noChangeArrowheads="1"/>
              </p:cNvSpPr>
              <p:nvPr/>
            </p:nvSpPr>
            <p:spPr bwMode="auto">
              <a:xfrm>
                <a:off x="2956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Rectangle 134"/>
              <p:cNvSpPr>
                <a:spLocks noChangeArrowheads="1"/>
              </p:cNvSpPr>
              <p:nvPr/>
            </p:nvSpPr>
            <p:spPr bwMode="auto">
              <a:xfrm>
                <a:off x="2956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Rectangle 135"/>
              <p:cNvSpPr>
                <a:spLocks noChangeArrowheads="1"/>
              </p:cNvSpPr>
              <p:nvPr/>
            </p:nvSpPr>
            <p:spPr bwMode="auto">
              <a:xfrm>
                <a:off x="2971" y="2088"/>
                <a:ext cx="54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Rectangle 136"/>
              <p:cNvSpPr>
                <a:spLocks noChangeArrowheads="1"/>
              </p:cNvSpPr>
              <p:nvPr/>
            </p:nvSpPr>
            <p:spPr bwMode="auto">
              <a:xfrm>
                <a:off x="3517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Rectangle 137"/>
              <p:cNvSpPr>
                <a:spLocks noChangeArrowheads="1"/>
              </p:cNvSpPr>
              <p:nvPr/>
            </p:nvSpPr>
            <p:spPr bwMode="auto">
              <a:xfrm>
                <a:off x="3517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Rectangle 138"/>
              <p:cNvSpPr>
                <a:spLocks noChangeArrowheads="1"/>
              </p:cNvSpPr>
              <p:nvPr/>
            </p:nvSpPr>
            <p:spPr bwMode="auto">
              <a:xfrm>
                <a:off x="2956" y="1307"/>
                <a:ext cx="15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Rectangle 139"/>
              <p:cNvSpPr>
                <a:spLocks noChangeArrowheads="1"/>
              </p:cNvSpPr>
              <p:nvPr/>
            </p:nvSpPr>
            <p:spPr bwMode="auto">
              <a:xfrm>
                <a:off x="3517" y="1307"/>
                <a:ext cx="15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Rectangle 140"/>
              <p:cNvSpPr>
                <a:spLocks noChangeArrowheads="1"/>
              </p:cNvSpPr>
              <p:nvPr/>
            </p:nvSpPr>
            <p:spPr bwMode="auto">
              <a:xfrm>
                <a:off x="3534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Rectangle 141"/>
              <p:cNvSpPr>
                <a:spLocks noChangeArrowheads="1"/>
              </p:cNvSpPr>
              <p:nvPr/>
            </p:nvSpPr>
            <p:spPr bwMode="auto">
              <a:xfrm>
                <a:off x="3534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Rectangle 142"/>
              <p:cNvSpPr>
                <a:spLocks noChangeArrowheads="1"/>
              </p:cNvSpPr>
              <p:nvPr/>
            </p:nvSpPr>
            <p:spPr bwMode="auto">
              <a:xfrm>
                <a:off x="3548" y="2088"/>
                <a:ext cx="54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Rectangle 143"/>
              <p:cNvSpPr>
                <a:spLocks noChangeArrowheads="1"/>
              </p:cNvSpPr>
              <p:nvPr/>
            </p:nvSpPr>
            <p:spPr bwMode="auto">
              <a:xfrm>
                <a:off x="4093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Rectangle 144"/>
              <p:cNvSpPr>
                <a:spLocks noChangeArrowheads="1"/>
              </p:cNvSpPr>
              <p:nvPr/>
            </p:nvSpPr>
            <p:spPr bwMode="auto">
              <a:xfrm>
                <a:off x="4093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145"/>
              <p:cNvSpPr>
                <a:spLocks noChangeArrowheads="1"/>
              </p:cNvSpPr>
              <p:nvPr/>
            </p:nvSpPr>
            <p:spPr bwMode="auto">
              <a:xfrm>
                <a:off x="3534" y="1307"/>
                <a:ext cx="14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Rectangle 146"/>
              <p:cNvSpPr>
                <a:spLocks noChangeArrowheads="1"/>
              </p:cNvSpPr>
              <p:nvPr/>
            </p:nvSpPr>
            <p:spPr bwMode="auto">
              <a:xfrm>
                <a:off x="4093" y="1307"/>
                <a:ext cx="14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147"/>
              <p:cNvSpPr>
                <a:spLocks noChangeArrowheads="1"/>
              </p:cNvSpPr>
              <p:nvPr/>
            </p:nvSpPr>
            <p:spPr bwMode="auto">
              <a:xfrm>
                <a:off x="4109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Rectangle 148"/>
              <p:cNvSpPr>
                <a:spLocks noChangeArrowheads="1"/>
              </p:cNvSpPr>
              <p:nvPr/>
            </p:nvSpPr>
            <p:spPr bwMode="auto">
              <a:xfrm>
                <a:off x="4109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Rectangle 149"/>
              <p:cNvSpPr>
                <a:spLocks noChangeArrowheads="1"/>
              </p:cNvSpPr>
              <p:nvPr/>
            </p:nvSpPr>
            <p:spPr bwMode="auto">
              <a:xfrm>
                <a:off x="4124" y="2088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Rectangle 150"/>
              <p:cNvSpPr>
                <a:spLocks noChangeArrowheads="1"/>
              </p:cNvSpPr>
              <p:nvPr/>
            </p:nvSpPr>
            <p:spPr bwMode="auto">
              <a:xfrm>
                <a:off x="4674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Rectangle 151"/>
              <p:cNvSpPr>
                <a:spLocks noChangeArrowheads="1"/>
              </p:cNvSpPr>
              <p:nvPr/>
            </p:nvSpPr>
            <p:spPr bwMode="auto">
              <a:xfrm>
                <a:off x="4674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Rectangle 152"/>
              <p:cNvSpPr>
                <a:spLocks noChangeArrowheads="1"/>
              </p:cNvSpPr>
              <p:nvPr/>
            </p:nvSpPr>
            <p:spPr bwMode="auto">
              <a:xfrm>
                <a:off x="4109" y="1307"/>
                <a:ext cx="15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Rectangle 153"/>
              <p:cNvSpPr>
                <a:spLocks noChangeArrowheads="1"/>
              </p:cNvSpPr>
              <p:nvPr/>
            </p:nvSpPr>
            <p:spPr bwMode="auto">
              <a:xfrm>
                <a:off x="4674" y="1307"/>
                <a:ext cx="14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Rectangle 154"/>
              <p:cNvSpPr>
                <a:spLocks noChangeArrowheads="1"/>
              </p:cNvSpPr>
              <p:nvPr/>
            </p:nvSpPr>
            <p:spPr bwMode="auto">
              <a:xfrm>
                <a:off x="4690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Rectangle 155"/>
              <p:cNvSpPr>
                <a:spLocks noChangeArrowheads="1"/>
              </p:cNvSpPr>
              <p:nvPr/>
            </p:nvSpPr>
            <p:spPr bwMode="auto">
              <a:xfrm>
                <a:off x="4690" y="208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Rectangle 156"/>
              <p:cNvSpPr>
                <a:spLocks noChangeArrowheads="1"/>
              </p:cNvSpPr>
              <p:nvPr/>
            </p:nvSpPr>
            <p:spPr bwMode="auto">
              <a:xfrm>
                <a:off x="4705" y="2088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Rectangle 157"/>
              <p:cNvSpPr>
                <a:spLocks noChangeArrowheads="1"/>
              </p:cNvSpPr>
              <p:nvPr/>
            </p:nvSpPr>
            <p:spPr bwMode="auto">
              <a:xfrm>
                <a:off x="5255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Rectangle 158"/>
              <p:cNvSpPr>
                <a:spLocks noChangeArrowheads="1"/>
              </p:cNvSpPr>
              <p:nvPr/>
            </p:nvSpPr>
            <p:spPr bwMode="auto">
              <a:xfrm>
                <a:off x="5255" y="208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Rectangle 159"/>
              <p:cNvSpPr>
                <a:spLocks noChangeArrowheads="1"/>
              </p:cNvSpPr>
              <p:nvPr/>
            </p:nvSpPr>
            <p:spPr bwMode="auto">
              <a:xfrm>
                <a:off x="4690" y="1307"/>
                <a:ext cx="15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Rectangle 160"/>
              <p:cNvSpPr>
                <a:spLocks noChangeArrowheads="1"/>
              </p:cNvSpPr>
              <p:nvPr/>
            </p:nvSpPr>
            <p:spPr bwMode="auto">
              <a:xfrm>
                <a:off x="5255" y="1307"/>
                <a:ext cx="14" cy="7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Rectangle 161"/>
              <p:cNvSpPr>
                <a:spLocks noChangeArrowheads="1"/>
              </p:cNvSpPr>
              <p:nvPr/>
            </p:nvSpPr>
            <p:spPr bwMode="auto">
              <a:xfrm>
                <a:off x="480" y="2119"/>
                <a:ext cx="1318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Rectangle 162"/>
              <p:cNvSpPr>
                <a:spLocks noChangeArrowheads="1"/>
              </p:cNvSpPr>
              <p:nvPr/>
            </p:nvSpPr>
            <p:spPr bwMode="auto">
              <a:xfrm>
                <a:off x="480" y="2315"/>
                <a:ext cx="1318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Rectangle 163"/>
              <p:cNvSpPr>
                <a:spLocks noChangeArrowheads="1"/>
              </p:cNvSpPr>
              <p:nvPr/>
            </p:nvSpPr>
            <p:spPr bwMode="auto">
              <a:xfrm>
                <a:off x="480" y="2159"/>
                <a:ext cx="1318" cy="15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Rectangle 164"/>
              <p:cNvSpPr>
                <a:spLocks noChangeArrowheads="1"/>
              </p:cNvSpPr>
              <p:nvPr/>
            </p:nvSpPr>
            <p:spPr bwMode="auto">
              <a:xfrm>
                <a:off x="480" y="2163"/>
                <a:ext cx="126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Underweight (&lt; 5th)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Rectangle 165"/>
              <p:cNvSpPr>
                <a:spLocks noChangeArrowheads="1"/>
              </p:cNvSpPr>
              <p:nvPr/>
            </p:nvSpPr>
            <p:spPr bwMode="auto">
              <a:xfrm>
                <a:off x="1677" y="2163"/>
                <a:ext cx="9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Rectangle 166"/>
              <p:cNvSpPr>
                <a:spLocks noChangeArrowheads="1"/>
              </p:cNvSpPr>
              <p:nvPr/>
            </p:nvSpPr>
            <p:spPr bwMode="auto">
              <a:xfrm>
                <a:off x="1829" y="2119"/>
                <a:ext cx="535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Rectangle 167"/>
              <p:cNvSpPr>
                <a:spLocks noChangeArrowheads="1"/>
              </p:cNvSpPr>
              <p:nvPr/>
            </p:nvSpPr>
            <p:spPr bwMode="auto">
              <a:xfrm>
                <a:off x="1829" y="2315"/>
                <a:ext cx="535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Rectangle 168"/>
              <p:cNvSpPr>
                <a:spLocks noChangeArrowheads="1"/>
              </p:cNvSpPr>
              <p:nvPr/>
            </p:nvSpPr>
            <p:spPr bwMode="auto">
              <a:xfrm>
                <a:off x="1829" y="2159"/>
                <a:ext cx="535" cy="15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Rectangle 169"/>
              <p:cNvSpPr>
                <a:spLocks noChangeArrowheads="1"/>
              </p:cNvSpPr>
              <p:nvPr/>
            </p:nvSpPr>
            <p:spPr bwMode="auto">
              <a:xfrm>
                <a:off x="1829" y="2163"/>
                <a:ext cx="44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1.74%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Rectangle 170"/>
              <p:cNvSpPr>
                <a:spLocks noChangeArrowheads="1"/>
              </p:cNvSpPr>
              <p:nvPr/>
            </p:nvSpPr>
            <p:spPr bwMode="auto">
              <a:xfrm>
                <a:off x="2214" y="2163"/>
                <a:ext cx="9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Rectangle 171"/>
              <p:cNvSpPr>
                <a:spLocks noChangeArrowheads="1"/>
              </p:cNvSpPr>
              <p:nvPr/>
            </p:nvSpPr>
            <p:spPr bwMode="auto">
              <a:xfrm>
                <a:off x="2395" y="2119"/>
                <a:ext cx="547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Rectangle 172"/>
              <p:cNvSpPr>
                <a:spLocks noChangeArrowheads="1"/>
              </p:cNvSpPr>
              <p:nvPr/>
            </p:nvSpPr>
            <p:spPr bwMode="auto">
              <a:xfrm>
                <a:off x="2395" y="2315"/>
                <a:ext cx="547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Rectangle 173"/>
              <p:cNvSpPr>
                <a:spLocks noChangeArrowheads="1"/>
              </p:cNvSpPr>
              <p:nvPr/>
            </p:nvSpPr>
            <p:spPr bwMode="auto">
              <a:xfrm>
                <a:off x="2395" y="2159"/>
                <a:ext cx="547" cy="15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Rectangle 174"/>
              <p:cNvSpPr>
                <a:spLocks noChangeArrowheads="1"/>
              </p:cNvSpPr>
              <p:nvPr/>
            </p:nvSpPr>
            <p:spPr bwMode="auto">
              <a:xfrm>
                <a:off x="2395" y="2163"/>
                <a:ext cx="44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3.18%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Rectangle 175"/>
              <p:cNvSpPr>
                <a:spLocks noChangeArrowheads="1"/>
              </p:cNvSpPr>
              <p:nvPr/>
            </p:nvSpPr>
            <p:spPr bwMode="auto">
              <a:xfrm>
                <a:off x="2781" y="2163"/>
                <a:ext cx="9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Rectangle 176"/>
              <p:cNvSpPr>
                <a:spLocks noChangeArrowheads="1"/>
              </p:cNvSpPr>
              <p:nvPr/>
            </p:nvSpPr>
            <p:spPr bwMode="auto">
              <a:xfrm>
                <a:off x="2971" y="2119"/>
                <a:ext cx="546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Rectangle 177"/>
              <p:cNvSpPr>
                <a:spLocks noChangeArrowheads="1"/>
              </p:cNvSpPr>
              <p:nvPr/>
            </p:nvSpPr>
            <p:spPr bwMode="auto">
              <a:xfrm>
                <a:off x="2971" y="2315"/>
                <a:ext cx="546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Rectangle 178"/>
              <p:cNvSpPr>
                <a:spLocks noChangeArrowheads="1"/>
              </p:cNvSpPr>
              <p:nvPr/>
            </p:nvSpPr>
            <p:spPr bwMode="auto">
              <a:xfrm>
                <a:off x="2971" y="2159"/>
                <a:ext cx="546" cy="15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Rectangle 179"/>
              <p:cNvSpPr>
                <a:spLocks noChangeArrowheads="1"/>
              </p:cNvSpPr>
              <p:nvPr/>
            </p:nvSpPr>
            <p:spPr bwMode="auto">
              <a:xfrm>
                <a:off x="2971" y="2163"/>
                <a:ext cx="44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1.51%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Rectangle 180"/>
              <p:cNvSpPr>
                <a:spLocks noChangeArrowheads="1"/>
              </p:cNvSpPr>
              <p:nvPr/>
            </p:nvSpPr>
            <p:spPr bwMode="auto">
              <a:xfrm>
                <a:off x="3356" y="2163"/>
                <a:ext cx="9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Rectangle 181"/>
              <p:cNvSpPr>
                <a:spLocks noChangeArrowheads="1"/>
              </p:cNvSpPr>
              <p:nvPr/>
            </p:nvSpPr>
            <p:spPr bwMode="auto">
              <a:xfrm>
                <a:off x="3548" y="2119"/>
                <a:ext cx="545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Rectangle 182"/>
              <p:cNvSpPr>
                <a:spLocks noChangeArrowheads="1"/>
              </p:cNvSpPr>
              <p:nvPr/>
            </p:nvSpPr>
            <p:spPr bwMode="auto">
              <a:xfrm>
                <a:off x="3548" y="2315"/>
                <a:ext cx="545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Rectangle 183"/>
              <p:cNvSpPr>
                <a:spLocks noChangeArrowheads="1"/>
              </p:cNvSpPr>
              <p:nvPr/>
            </p:nvSpPr>
            <p:spPr bwMode="auto">
              <a:xfrm>
                <a:off x="3548" y="2159"/>
                <a:ext cx="545" cy="15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Rectangle 184"/>
              <p:cNvSpPr>
                <a:spLocks noChangeArrowheads="1"/>
              </p:cNvSpPr>
              <p:nvPr/>
            </p:nvSpPr>
            <p:spPr bwMode="auto">
              <a:xfrm>
                <a:off x="3548" y="2163"/>
                <a:ext cx="44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0.16%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Rectangle 185"/>
              <p:cNvSpPr>
                <a:spLocks noChangeArrowheads="1"/>
              </p:cNvSpPr>
              <p:nvPr/>
            </p:nvSpPr>
            <p:spPr bwMode="auto">
              <a:xfrm>
                <a:off x="3934" y="2163"/>
                <a:ext cx="9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Rectangle 186"/>
              <p:cNvSpPr>
                <a:spLocks noChangeArrowheads="1"/>
              </p:cNvSpPr>
              <p:nvPr/>
            </p:nvSpPr>
            <p:spPr bwMode="auto">
              <a:xfrm>
                <a:off x="4124" y="2119"/>
                <a:ext cx="550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Rectangle 187"/>
              <p:cNvSpPr>
                <a:spLocks noChangeArrowheads="1"/>
              </p:cNvSpPr>
              <p:nvPr/>
            </p:nvSpPr>
            <p:spPr bwMode="auto">
              <a:xfrm>
                <a:off x="4124" y="2315"/>
                <a:ext cx="550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Rectangle 188"/>
              <p:cNvSpPr>
                <a:spLocks noChangeArrowheads="1"/>
              </p:cNvSpPr>
              <p:nvPr/>
            </p:nvSpPr>
            <p:spPr bwMode="auto">
              <a:xfrm>
                <a:off x="4124" y="2159"/>
                <a:ext cx="550" cy="15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Rectangle 189"/>
              <p:cNvSpPr>
                <a:spLocks noChangeArrowheads="1"/>
              </p:cNvSpPr>
              <p:nvPr/>
            </p:nvSpPr>
            <p:spPr bwMode="auto">
              <a:xfrm>
                <a:off x="4124" y="2163"/>
                <a:ext cx="37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0.8%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Rectangle 190"/>
              <p:cNvSpPr>
                <a:spLocks noChangeArrowheads="1"/>
              </p:cNvSpPr>
              <p:nvPr/>
            </p:nvSpPr>
            <p:spPr bwMode="auto">
              <a:xfrm>
                <a:off x="4433" y="2163"/>
                <a:ext cx="9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Rectangle 191"/>
              <p:cNvSpPr>
                <a:spLocks noChangeArrowheads="1"/>
              </p:cNvSpPr>
              <p:nvPr/>
            </p:nvSpPr>
            <p:spPr bwMode="auto">
              <a:xfrm>
                <a:off x="4705" y="2119"/>
                <a:ext cx="550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Rectangle 192"/>
              <p:cNvSpPr>
                <a:spLocks noChangeArrowheads="1"/>
              </p:cNvSpPr>
              <p:nvPr/>
            </p:nvSpPr>
            <p:spPr bwMode="auto">
              <a:xfrm>
                <a:off x="4705" y="2315"/>
                <a:ext cx="550" cy="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Rectangle 193"/>
              <p:cNvSpPr>
                <a:spLocks noChangeArrowheads="1"/>
              </p:cNvSpPr>
              <p:nvPr/>
            </p:nvSpPr>
            <p:spPr bwMode="auto">
              <a:xfrm>
                <a:off x="4705" y="2159"/>
                <a:ext cx="550" cy="156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Rectangle 194"/>
              <p:cNvSpPr>
                <a:spLocks noChangeArrowheads="1"/>
              </p:cNvSpPr>
              <p:nvPr/>
            </p:nvSpPr>
            <p:spPr bwMode="auto">
              <a:xfrm>
                <a:off x="4705" y="2163"/>
                <a:ext cx="37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Rectangle 195"/>
              <p:cNvSpPr>
                <a:spLocks noChangeArrowheads="1"/>
              </p:cNvSpPr>
              <p:nvPr/>
            </p:nvSpPr>
            <p:spPr bwMode="auto">
              <a:xfrm>
                <a:off x="5014" y="2163"/>
                <a:ext cx="9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Rectangle 196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1318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Rectangle 197"/>
              <p:cNvSpPr>
                <a:spLocks noChangeArrowheads="1"/>
              </p:cNvSpPr>
              <p:nvPr/>
            </p:nvSpPr>
            <p:spPr bwMode="auto">
              <a:xfrm>
                <a:off x="1798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Rectangle 198"/>
              <p:cNvSpPr>
                <a:spLocks noChangeArrowheads="1"/>
              </p:cNvSpPr>
              <p:nvPr/>
            </p:nvSpPr>
            <p:spPr bwMode="auto">
              <a:xfrm>
                <a:off x="1798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Rectangle 199"/>
              <p:cNvSpPr>
                <a:spLocks noChangeArrowheads="1"/>
              </p:cNvSpPr>
              <p:nvPr/>
            </p:nvSpPr>
            <p:spPr bwMode="auto">
              <a:xfrm>
                <a:off x="480" y="2355"/>
                <a:ext cx="1318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Rectangle 200"/>
              <p:cNvSpPr>
                <a:spLocks noChangeArrowheads="1"/>
              </p:cNvSpPr>
              <p:nvPr/>
            </p:nvSpPr>
            <p:spPr bwMode="auto">
              <a:xfrm>
                <a:off x="1798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Rectangle 201"/>
              <p:cNvSpPr>
                <a:spLocks noChangeArrowheads="1"/>
              </p:cNvSpPr>
              <p:nvPr/>
            </p:nvSpPr>
            <p:spPr bwMode="auto">
              <a:xfrm>
                <a:off x="1798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Rectangle 202"/>
              <p:cNvSpPr>
                <a:spLocks noChangeArrowheads="1"/>
              </p:cNvSpPr>
              <p:nvPr/>
            </p:nvSpPr>
            <p:spPr bwMode="auto">
              <a:xfrm>
                <a:off x="1798" y="2117"/>
                <a:ext cx="1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Rectangle 203"/>
              <p:cNvSpPr>
                <a:spLocks noChangeArrowheads="1"/>
              </p:cNvSpPr>
              <p:nvPr/>
            </p:nvSpPr>
            <p:spPr bwMode="auto">
              <a:xfrm>
                <a:off x="1814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Rectangle 204"/>
              <p:cNvSpPr>
                <a:spLocks noChangeArrowheads="1"/>
              </p:cNvSpPr>
              <p:nvPr/>
            </p:nvSpPr>
            <p:spPr bwMode="auto">
              <a:xfrm>
                <a:off x="1814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480" y="2103"/>
              <a:ext cx="4789" cy="992"/>
              <a:chOff x="480" y="2103"/>
              <a:chExt cx="4789" cy="992"/>
            </a:xfrm>
          </p:grpSpPr>
          <p:sp>
            <p:nvSpPr>
              <p:cNvPr id="354" name="Rectangle 206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53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207"/>
              <p:cNvSpPr>
                <a:spLocks noChangeArrowheads="1"/>
              </p:cNvSpPr>
              <p:nvPr/>
            </p:nvSpPr>
            <p:spPr bwMode="auto">
              <a:xfrm>
                <a:off x="2364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208"/>
              <p:cNvSpPr>
                <a:spLocks noChangeArrowheads="1"/>
              </p:cNvSpPr>
              <p:nvPr/>
            </p:nvSpPr>
            <p:spPr bwMode="auto">
              <a:xfrm>
                <a:off x="2364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Rectangle 209"/>
              <p:cNvSpPr>
                <a:spLocks noChangeArrowheads="1"/>
              </p:cNvSpPr>
              <p:nvPr/>
            </p:nvSpPr>
            <p:spPr bwMode="auto">
              <a:xfrm>
                <a:off x="1814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210"/>
              <p:cNvSpPr>
                <a:spLocks noChangeArrowheads="1"/>
              </p:cNvSpPr>
              <p:nvPr/>
            </p:nvSpPr>
            <p:spPr bwMode="auto">
              <a:xfrm>
                <a:off x="1814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211"/>
              <p:cNvSpPr>
                <a:spLocks noChangeArrowheads="1"/>
              </p:cNvSpPr>
              <p:nvPr/>
            </p:nvSpPr>
            <p:spPr bwMode="auto">
              <a:xfrm>
                <a:off x="1829" y="2355"/>
                <a:ext cx="53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Rectangle 212"/>
              <p:cNvSpPr>
                <a:spLocks noChangeArrowheads="1"/>
              </p:cNvSpPr>
              <p:nvPr/>
            </p:nvSpPr>
            <p:spPr bwMode="auto">
              <a:xfrm>
                <a:off x="2364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213"/>
              <p:cNvSpPr>
                <a:spLocks noChangeArrowheads="1"/>
              </p:cNvSpPr>
              <p:nvPr/>
            </p:nvSpPr>
            <p:spPr bwMode="auto">
              <a:xfrm>
                <a:off x="2364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214"/>
              <p:cNvSpPr>
                <a:spLocks noChangeArrowheads="1"/>
              </p:cNvSpPr>
              <p:nvPr/>
            </p:nvSpPr>
            <p:spPr bwMode="auto">
              <a:xfrm>
                <a:off x="1814" y="2117"/>
                <a:ext cx="15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215"/>
              <p:cNvSpPr>
                <a:spLocks noChangeArrowheads="1"/>
              </p:cNvSpPr>
              <p:nvPr/>
            </p:nvSpPr>
            <p:spPr bwMode="auto">
              <a:xfrm>
                <a:off x="2364" y="2117"/>
                <a:ext cx="15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216"/>
              <p:cNvSpPr>
                <a:spLocks noChangeArrowheads="1"/>
              </p:cNvSpPr>
              <p:nvPr/>
            </p:nvSpPr>
            <p:spPr bwMode="auto">
              <a:xfrm>
                <a:off x="2381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Rectangle 217"/>
              <p:cNvSpPr>
                <a:spLocks noChangeArrowheads="1"/>
              </p:cNvSpPr>
              <p:nvPr/>
            </p:nvSpPr>
            <p:spPr bwMode="auto">
              <a:xfrm>
                <a:off x="2381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218"/>
              <p:cNvSpPr>
                <a:spLocks noChangeArrowheads="1"/>
              </p:cNvSpPr>
              <p:nvPr/>
            </p:nvSpPr>
            <p:spPr bwMode="auto">
              <a:xfrm>
                <a:off x="2395" y="2103"/>
                <a:ext cx="54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219"/>
              <p:cNvSpPr>
                <a:spLocks noChangeArrowheads="1"/>
              </p:cNvSpPr>
              <p:nvPr/>
            </p:nvSpPr>
            <p:spPr bwMode="auto">
              <a:xfrm>
                <a:off x="2942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Rectangle 220"/>
              <p:cNvSpPr>
                <a:spLocks noChangeArrowheads="1"/>
              </p:cNvSpPr>
              <p:nvPr/>
            </p:nvSpPr>
            <p:spPr bwMode="auto">
              <a:xfrm>
                <a:off x="2942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221"/>
              <p:cNvSpPr>
                <a:spLocks noChangeArrowheads="1"/>
              </p:cNvSpPr>
              <p:nvPr/>
            </p:nvSpPr>
            <p:spPr bwMode="auto">
              <a:xfrm>
                <a:off x="2381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222"/>
              <p:cNvSpPr>
                <a:spLocks noChangeArrowheads="1"/>
              </p:cNvSpPr>
              <p:nvPr/>
            </p:nvSpPr>
            <p:spPr bwMode="auto">
              <a:xfrm>
                <a:off x="2381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223"/>
              <p:cNvSpPr>
                <a:spLocks noChangeArrowheads="1"/>
              </p:cNvSpPr>
              <p:nvPr/>
            </p:nvSpPr>
            <p:spPr bwMode="auto">
              <a:xfrm>
                <a:off x="2395" y="2355"/>
                <a:ext cx="54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224"/>
              <p:cNvSpPr>
                <a:spLocks noChangeArrowheads="1"/>
              </p:cNvSpPr>
              <p:nvPr/>
            </p:nvSpPr>
            <p:spPr bwMode="auto">
              <a:xfrm>
                <a:off x="2942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225"/>
              <p:cNvSpPr>
                <a:spLocks noChangeArrowheads="1"/>
              </p:cNvSpPr>
              <p:nvPr/>
            </p:nvSpPr>
            <p:spPr bwMode="auto">
              <a:xfrm>
                <a:off x="2942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226"/>
              <p:cNvSpPr>
                <a:spLocks noChangeArrowheads="1"/>
              </p:cNvSpPr>
              <p:nvPr/>
            </p:nvSpPr>
            <p:spPr bwMode="auto">
              <a:xfrm>
                <a:off x="2381" y="2117"/>
                <a:ext cx="1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227"/>
              <p:cNvSpPr>
                <a:spLocks noChangeArrowheads="1"/>
              </p:cNvSpPr>
              <p:nvPr/>
            </p:nvSpPr>
            <p:spPr bwMode="auto">
              <a:xfrm>
                <a:off x="2942" y="2117"/>
                <a:ext cx="1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228"/>
              <p:cNvSpPr>
                <a:spLocks noChangeArrowheads="1"/>
              </p:cNvSpPr>
              <p:nvPr/>
            </p:nvSpPr>
            <p:spPr bwMode="auto">
              <a:xfrm>
                <a:off x="2956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229"/>
              <p:cNvSpPr>
                <a:spLocks noChangeArrowheads="1"/>
              </p:cNvSpPr>
              <p:nvPr/>
            </p:nvSpPr>
            <p:spPr bwMode="auto">
              <a:xfrm>
                <a:off x="2956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230"/>
              <p:cNvSpPr>
                <a:spLocks noChangeArrowheads="1"/>
              </p:cNvSpPr>
              <p:nvPr/>
            </p:nvSpPr>
            <p:spPr bwMode="auto">
              <a:xfrm>
                <a:off x="2971" y="2103"/>
                <a:ext cx="546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231"/>
              <p:cNvSpPr>
                <a:spLocks noChangeArrowheads="1"/>
              </p:cNvSpPr>
              <p:nvPr/>
            </p:nvSpPr>
            <p:spPr bwMode="auto">
              <a:xfrm>
                <a:off x="3517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232"/>
              <p:cNvSpPr>
                <a:spLocks noChangeArrowheads="1"/>
              </p:cNvSpPr>
              <p:nvPr/>
            </p:nvSpPr>
            <p:spPr bwMode="auto">
              <a:xfrm>
                <a:off x="3517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233"/>
              <p:cNvSpPr>
                <a:spLocks noChangeArrowheads="1"/>
              </p:cNvSpPr>
              <p:nvPr/>
            </p:nvSpPr>
            <p:spPr bwMode="auto">
              <a:xfrm>
                <a:off x="2956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234"/>
              <p:cNvSpPr>
                <a:spLocks noChangeArrowheads="1"/>
              </p:cNvSpPr>
              <p:nvPr/>
            </p:nvSpPr>
            <p:spPr bwMode="auto">
              <a:xfrm>
                <a:off x="2956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235"/>
              <p:cNvSpPr>
                <a:spLocks noChangeArrowheads="1"/>
              </p:cNvSpPr>
              <p:nvPr/>
            </p:nvSpPr>
            <p:spPr bwMode="auto">
              <a:xfrm>
                <a:off x="2971" y="2355"/>
                <a:ext cx="546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236"/>
              <p:cNvSpPr>
                <a:spLocks noChangeArrowheads="1"/>
              </p:cNvSpPr>
              <p:nvPr/>
            </p:nvSpPr>
            <p:spPr bwMode="auto">
              <a:xfrm>
                <a:off x="3517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237"/>
              <p:cNvSpPr>
                <a:spLocks noChangeArrowheads="1"/>
              </p:cNvSpPr>
              <p:nvPr/>
            </p:nvSpPr>
            <p:spPr bwMode="auto">
              <a:xfrm>
                <a:off x="3517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Rectangle 238"/>
              <p:cNvSpPr>
                <a:spLocks noChangeArrowheads="1"/>
              </p:cNvSpPr>
              <p:nvPr/>
            </p:nvSpPr>
            <p:spPr bwMode="auto">
              <a:xfrm>
                <a:off x="2956" y="2117"/>
                <a:ext cx="15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239"/>
              <p:cNvSpPr>
                <a:spLocks noChangeArrowheads="1"/>
              </p:cNvSpPr>
              <p:nvPr/>
            </p:nvSpPr>
            <p:spPr bwMode="auto">
              <a:xfrm>
                <a:off x="3517" y="2117"/>
                <a:ext cx="15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240"/>
              <p:cNvSpPr>
                <a:spLocks noChangeArrowheads="1"/>
              </p:cNvSpPr>
              <p:nvPr/>
            </p:nvSpPr>
            <p:spPr bwMode="auto">
              <a:xfrm>
                <a:off x="3534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241"/>
              <p:cNvSpPr>
                <a:spLocks noChangeArrowheads="1"/>
              </p:cNvSpPr>
              <p:nvPr/>
            </p:nvSpPr>
            <p:spPr bwMode="auto">
              <a:xfrm>
                <a:off x="3534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242"/>
              <p:cNvSpPr>
                <a:spLocks noChangeArrowheads="1"/>
              </p:cNvSpPr>
              <p:nvPr/>
            </p:nvSpPr>
            <p:spPr bwMode="auto">
              <a:xfrm>
                <a:off x="3548" y="2103"/>
                <a:ext cx="54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243"/>
              <p:cNvSpPr>
                <a:spLocks noChangeArrowheads="1"/>
              </p:cNvSpPr>
              <p:nvPr/>
            </p:nvSpPr>
            <p:spPr bwMode="auto">
              <a:xfrm>
                <a:off x="4093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244"/>
              <p:cNvSpPr>
                <a:spLocks noChangeArrowheads="1"/>
              </p:cNvSpPr>
              <p:nvPr/>
            </p:nvSpPr>
            <p:spPr bwMode="auto">
              <a:xfrm>
                <a:off x="4093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245"/>
              <p:cNvSpPr>
                <a:spLocks noChangeArrowheads="1"/>
              </p:cNvSpPr>
              <p:nvPr/>
            </p:nvSpPr>
            <p:spPr bwMode="auto">
              <a:xfrm>
                <a:off x="3534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246"/>
              <p:cNvSpPr>
                <a:spLocks noChangeArrowheads="1"/>
              </p:cNvSpPr>
              <p:nvPr/>
            </p:nvSpPr>
            <p:spPr bwMode="auto">
              <a:xfrm>
                <a:off x="3534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Rectangle 247"/>
              <p:cNvSpPr>
                <a:spLocks noChangeArrowheads="1"/>
              </p:cNvSpPr>
              <p:nvPr/>
            </p:nvSpPr>
            <p:spPr bwMode="auto">
              <a:xfrm>
                <a:off x="3548" y="2355"/>
                <a:ext cx="54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Rectangle 248"/>
              <p:cNvSpPr>
                <a:spLocks noChangeArrowheads="1"/>
              </p:cNvSpPr>
              <p:nvPr/>
            </p:nvSpPr>
            <p:spPr bwMode="auto">
              <a:xfrm>
                <a:off x="4093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Rectangle 249"/>
              <p:cNvSpPr>
                <a:spLocks noChangeArrowheads="1"/>
              </p:cNvSpPr>
              <p:nvPr/>
            </p:nvSpPr>
            <p:spPr bwMode="auto">
              <a:xfrm>
                <a:off x="4093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Rectangle 250"/>
              <p:cNvSpPr>
                <a:spLocks noChangeArrowheads="1"/>
              </p:cNvSpPr>
              <p:nvPr/>
            </p:nvSpPr>
            <p:spPr bwMode="auto">
              <a:xfrm>
                <a:off x="3534" y="2117"/>
                <a:ext cx="1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Rectangle 251"/>
              <p:cNvSpPr>
                <a:spLocks noChangeArrowheads="1"/>
              </p:cNvSpPr>
              <p:nvPr/>
            </p:nvSpPr>
            <p:spPr bwMode="auto">
              <a:xfrm>
                <a:off x="4093" y="2117"/>
                <a:ext cx="1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Rectangle 252"/>
              <p:cNvSpPr>
                <a:spLocks noChangeArrowheads="1"/>
              </p:cNvSpPr>
              <p:nvPr/>
            </p:nvSpPr>
            <p:spPr bwMode="auto">
              <a:xfrm>
                <a:off x="4109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Rectangle 253"/>
              <p:cNvSpPr>
                <a:spLocks noChangeArrowheads="1"/>
              </p:cNvSpPr>
              <p:nvPr/>
            </p:nvSpPr>
            <p:spPr bwMode="auto">
              <a:xfrm>
                <a:off x="4109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Rectangle 254"/>
              <p:cNvSpPr>
                <a:spLocks noChangeArrowheads="1"/>
              </p:cNvSpPr>
              <p:nvPr/>
            </p:nvSpPr>
            <p:spPr bwMode="auto">
              <a:xfrm>
                <a:off x="4124" y="2103"/>
                <a:ext cx="55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Rectangle 255"/>
              <p:cNvSpPr>
                <a:spLocks noChangeArrowheads="1"/>
              </p:cNvSpPr>
              <p:nvPr/>
            </p:nvSpPr>
            <p:spPr bwMode="auto">
              <a:xfrm>
                <a:off x="4674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Rectangle 256"/>
              <p:cNvSpPr>
                <a:spLocks noChangeArrowheads="1"/>
              </p:cNvSpPr>
              <p:nvPr/>
            </p:nvSpPr>
            <p:spPr bwMode="auto">
              <a:xfrm>
                <a:off x="4674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Rectangle 257"/>
              <p:cNvSpPr>
                <a:spLocks noChangeArrowheads="1"/>
              </p:cNvSpPr>
              <p:nvPr/>
            </p:nvSpPr>
            <p:spPr bwMode="auto">
              <a:xfrm>
                <a:off x="4109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Rectangle 258"/>
              <p:cNvSpPr>
                <a:spLocks noChangeArrowheads="1"/>
              </p:cNvSpPr>
              <p:nvPr/>
            </p:nvSpPr>
            <p:spPr bwMode="auto">
              <a:xfrm>
                <a:off x="4109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Rectangle 259"/>
              <p:cNvSpPr>
                <a:spLocks noChangeArrowheads="1"/>
              </p:cNvSpPr>
              <p:nvPr/>
            </p:nvSpPr>
            <p:spPr bwMode="auto">
              <a:xfrm>
                <a:off x="4124" y="2355"/>
                <a:ext cx="55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Rectangle 260"/>
              <p:cNvSpPr>
                <a:spLocks noChangeArrowheads="1"/>
              </p:cNvSpPr>
              <p:nvPr/>
            </p:nvSpPr>
            <p:spPr bwMode="auto">
              <a:xfrm>
                <a:off x="4674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Rectangle 261"/>
              <p:cNvSpPr>
                <a:spLocks noChangeArrowheads="1"/>
              </p:cNvSpPr>
              <p:nvPr/>
            </p:nvSpPr>
            <p:spPr bwMode="auto">
              <a:xfrm>
                <a:off x="4674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Rectangle 262"/>
              <p:cNvSpPr>
                <a:spLocks noChangeArrowheads="1"/>
              </p:cNvSpPr>
              <p:nvPr/>
            </p:nvSpPr>
            <p:spPr bwMode="auto">
              <a:xfrm>
                <a:off x="4109" y="2117"/>
                <a:ext cx="15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Rectangle 263"/>
              <p:cNvSpPr>
                <a:spLocks noChangeArrowheads="1"/>
              </p:cNvSpPr>
              <p:nvPr/>
            </p:nvSpPr>
            <p:spPr bwMode="auto">
              <a:xfrm>
                <a:off x="4674" y="2117"/>
                <a:ext cx="1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264"/>
              <p:cNvSpPr>
                <a:spLocks noChangeArrowheads="1"/>
              </p:cNvSpPr>
              <p:nvPr/>
            </p:nvSpPr>
            <p:spPr bwMode="auto">
              <a:xfrm>
                <a:off x="4690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265"/>
              <p:cNvSpPr>
                <a:spLocks noChangeArrowheads="1"/>
              </p:cNvSpPr>
              <p:nvPr/>
            </p:nvSpPr>
            <p:spPr bwMode="auto">
              <a:xfrm>
                <a:off x="4690" y="210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266"/>
              <p:cNvSpPr>
                <a:spLocks noChangeArrowheads="1"/>
              </p:cNvSpPr>
              <p:nvPr/>
            </p:nvSpPr>
            <p:spPr bwMode="auto">
              <a:xfrm>
                <a:off x="4705" y="2103"/>
                <a:ext cx="55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267"/>
              <p:cNvSpPr>
                <a:spLocks noChangeArrowheads="1"/>
              </p:cNvSpPr>
              <p:nvPr/>
            </p:nvSpPr>
            <p:spPr bwMode="auto">
              <a:xfrm>
                <a:off x="5255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Rectangle 268"/>
              <p:cNvSpPr>
                <a:spLocks noChangeArrowheads="1"/>
              </p:cNvSpPr>
              <p:nvPr/>
            </p:nvSpPr>
            <p:spPr bwMode="auto">
              <a:xfrm>
                <a:off x="5255" y="210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269"/>
              <p:cNvSpPr>
                <a:spLocks noChangeArrowheads="1"/>
              </p:cNvSpPr>
              <p:nvPr/>
            </p:nvSpPr>
            <p:spPr bwMode="auto">
              <a:xfrm>
                <a:off x="4690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Rectangle 270"/>
              <p:cNvSpPr>
                <a:spLocks noChangeArrowheads="1"/>
              </p:cNvSpPr>
              <p:nvPr/>
            </p:nvSpPr>
            <p:spPr bwMode="auto">
              <a:xfrm>
                <a:off x="4690" y="2355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Rectangle 271"/>
              <p:cNvSpPr>
                <a:spLocks noChangeArrowheads="1"/>
              </p:cNvSpPr>
              <p:nvPr/>
            </p:nvSpPr>
            <p:spPr bwMode="auto">
              <a:xfrm>
                <a:off x="4705" y="2355"/>
                <a:ext cx="55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Rectangle 272"/>
              <p:cNvSpPr>
                <a:spLocks noChangeArrowheads="1"/>
              </p:cNvSpPr>
              <p:nvPr/>
            </p:nvSpPr>
            <p:spPr bwMode="auto">
              <a:xfrm>
                <a:off x="5255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273"/>
              <p:cNvSpPr>
                <a:spLocks noChangeArrowheads="1"/>
              </p:cNvSpPr>
              <p:nvPr/>
            </p:nvSpPr>
            <p:spPr bwMode="auto">
              <a:xfrm>
                <a:off x="5255" y="2355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Rectangle 274"/>
              <p:cNvSpPr>
                <a:spLocks noChangeArrowheads="1"/>
              </p:cNvSpPr>
              <p:nvPr/>
            </p:nvSpPr>
            <p:spPr bwMode="auto">
              <a:xfrm>
                <a:off x="4690" y="2117"/>
                <a:ext cx="15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275"/>
              <p:cNvSpPr>
                <a:spLocks noChangeArrowheads="1"/>
              </p:cNvSpPr>
              <p:nvPr/>
            </p:nvSpPr>
            <p:spPr bwMode="auto">
              <a:xfrm>
                <a:off x="5255" y="2117"/>
                <a:ext cx="14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Rectangle 276"/>
              <p:cNvSpPr>
                <a:spLocks noChangeArrowheads="1"/>
              </p:cNvSpPr>
              <p:nvPr/>
            </p:nvSpPr>
            <p:spPr bwMode="auto">
              <a:xfrm>
                <a:off x="480" y="2384"/>
                <a:ext cx="1318" cy="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Rectangle 277"/>
              <p:cNvSpPr>
                <a:spLocks noChangeArrowheads="1"/>
              </p:cNvSpPr>
              <p:nvPr/>
            </p:nvSpPr>
            <p:spPr bwMode="auto">
              <a:xfrm>
                <a:off x="480" y="2752"/>
                <a:ext cx="1318" cy="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Rectangle 278"/>
              <p:cNvSpPr>
                <a:spLocks noChangeArrowheads="1"/>
              </p:cNvSpPr>
              <p:nvPr/>
            </p:nvSpPr>
            <p:spPr bwMode="auto">
              <a:xfrm>
                <a:off x="480" y="2440"/>
                <a:ext cx="1318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Rectangle 279"/>
              <p:cNvSpPr>
                <a:spLocks noChangeArrowheads="1"/>
              </p:cNvSpPr>
              <p:nvPr/>
            </p:nvSpPr>
            <p:spPr bwMode="auto">
              <a:xfrm>
                <a:off x="480" y="2446"/>
                <a:ext cx="986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Healthy weight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Rectangle 280"/>
              <p:cNvSpPr>
                <a:spLocks noChangeArrowheads="1"/>
              </p:cNvSpPr>
              <p:nvPr/>
            </p:nvSpPr>
            <p:spPr bwMode="auto">
              <a:xfrm>
                <a:off x="1409" y="2446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Rectangle 281"/>
              <p:cNvSpPr>
                <a:spLocks noChangeArrowheads="1"/>
              </p:cNvSpPr>
              <p:nvPr/>
            </p:nvSpPr>
            <p:spPr bwMode="auto">
              <a:xfrm>
                <a:off x="480" y="2596"/>
                <a:ext cx="1318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Rectangle 282"/>
              <p:cNvSpPr>
                <a:spLocks noChangeArrowheads="1"/>
              </p:cNvSpPr>
              <p:nvPr/>
            </p:nvSpPr>
            <p:spPr bwMode="auto">
              <a:xfrm>
                <a:off x="480" y="2602"/>
                <a:ext cx="3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(5th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283"/>
              <p:cNvSpPr>
                <a:spLocks noChangeArrowheads="1"/>
              </p:cNvSpPr>
              <p:nvPr/>
            </p:nvSpPr>
            <p:spPr bwMode="auto">
              <a:xfrm>
                <a:off x="754" y="2602"/>
                <a:ext cx="10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Rectangle 284"/>
              <p:cNvSpPr>
                <a:spLocks noChangeArrowheads="1"/>
              </p:cNvSpPr>
              <p:nvPr/>
            </p:nvSpPr>
            <p:spPr bwMode="auto">
              <a:xfrm>
                <a:off x="799" y="260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" name="Rectangle 285"/>
              <p:cNvSpPr>
                <a:spLocks noChangeArrowheads="1"/>
              </p:cNvSpPr>
              <p:nvPr/>
            </p:nvSpPr>
            <p:spPr bwMode="auto">
              <a:xfrm>
                <a:off x="837" y="2602"/>
                <a:ext cx="37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75th)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286"/>
              <p:cNvSpPr>
                <a:spLocks noChangeArrowheads="1"/>
              </p:cNvSpPr>
              <p:nvPr/>
            </p:nvSpPr>
            <p:spPr bwMode="auto">
              <a:xfrm>
                <a:off x="1145" y="2602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287"/>
              <p:cNvSpPr>
                <a:spLocks noChangeArrowheads="1"/>
              </p:cNvSpPr>
              <p:nvPr/>
            </p:nvSpPr>
            <p:spPr bwMode="auto">
              <a:xfrm>
                <a:off x="1829" y="2384"/>
                <a:ext cx="535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288"/>
              <p:cNvSpPr>
                <a:spLocks noChangeArrowheads="1"/>
              </p:cNvSpPr>
              <p:nvPr/>
            </p:nvSpPr>
            <p:spPr bwMode="auto">
              <a:xfrm>
                <a:off x="1829" y="2674"/>
                <a:ext cx="535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Rectangle 289"/>
              <p:cNvSpPr>
                <a:spLocks noChangeArrowheads="1"/>
              </p:cNvSpPr>
              <p:nvPr/>
            </p:nvSpPr>
            <p:spPr bwMode="auto">
              <a:xfrm>
                <a:off x="1829" y="2518"/>
                <a:ext cx="535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Rectangle 290"/>
              <p:cNvSpPr>
                <a:spLocks noChangeArrowheads="1"/>
              </p:cNvSpPr>
              <p:nvPr/>
            </p:nvSpPr>
            <p:spPr bwMode="auto">
              <a:xfrm>
                <a:off x="1829" y="2524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20.87%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291"/>
              <p:cNvSpPr>
                <a:spLocks noChangeArrowheads="1"/>
              </p:cNvSpPr>
              <p:nvPr/>
            </p:nvSpPr>
            <p:spPr bwMode="auto">
              <a:xfrm>
                <a:off x="2288" y="252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292"/>
              <p:cNvSpPr>
                <a:spLocks noChangeArrowheads="1"/>
              </p:cNvSpPr>
              <p:nvPr/>
            </p:nvSpPr>
            <p:spPr bwMode="auto">
              <a:xfrm>
                <a:off x="2395" y="2384"/>
                <a:ext cx="547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Rectangle 293"/>
              <p:cNvSpPr>
                <a:spLocks noChangeArrowheads="1"/>
              </p:cNvSpPr>
              <p:nvPr/>
            </p:nvSpPr>
            <p:spPr bwMode="auto">
              <a:xfrm>
                <a:off x="2395" y="2674"/>
                <a:ext cx="547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Rectangle 294"/>
              <p:cNvSpPr>
                <a:spLocks noChangeArrowheads="1"/>
              </p:cNvSpPr>
              <p:nvPr/>
            </p:nvSpPr>
            <p:spPr bwMode="auto">
              <a:xfrm>
                <a:off x="2395" y="2518"/>
                <a:ext cx="547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Rectangle 295"/>
              <p:cNvSpPr>
                <a:spLocks noChangeArrowheads="1"/>
              </p:cNvSpPr>
              <p:nvPr/>
            </p:nvSpPr>
            <p:spPr bwMode="auto">
              <a:xfrm>
                <a:off x="2395" y="2524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16.10%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296"/>
              <p:cNvSpPr>
                <a:spLocks noChangeArrowheads="1"/>
              </p:cNvSpPr>
              <p:nvPr/>
            </p:nvSpPr>
            <p:spPr bwMode="auto">
              <a:xfrm>
                <a:off x="2855" y="252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297"/>
              <p:cNvSpPr>
                <a:spLocks noChangeArrowheads="1"/>
              </p:cNvSpPr>
              <p:nvPr/>
            </p:nvSpPr>
            <p:spPr bwMode="auto">
              <a:xfrm>
                <a:off x="2971" y="2384"/>
                <a:ext cx="546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Rectangle 298"/>
              <p:cNvSpPr>
                <a:spLocks noChangeArrowheads="1"/>
              </p:cNvSpPr>
              <p:nvPr/>
            </p:nvSpPr>
            <p:spPr bwMode="auto">
              <a:xfrm>
                <a:off x="2971" y="2674"/>
                <a:ext cx="546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Rectangle 299"/>
              <p:cNvSpPr>
                <a:spLocks noChangeArrowheads="1"/>
              </p:cNvSpPr>
              <p:nvPr/>
            </p:nvSpPr>
            <p:spPr bwMode="auto">
              <a:xfrm>
                <a:off x="2971" y="2518"/>
                <a:ext cx="546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Rectangle 300"/>
              <p:cNvSpPr>
                <a:spLocks noChangeArrowheads="1"/>
              </p:cNvSpPr>
              <p:nvPr/>
            </p:nvSpPr>
            <p:spPr bwMode="auto">
              <a:xfrm>
                <a:off x="2971" y="2524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18.66%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301"/>
              <p:cNvSpPr>
                <a:spLocks noChangeArrowheads="1"/>
              </p:cNvSpPr>
              <p:nvPr/>
            </p:nvSpPr>
            <p:spPr bwMode="auto">
              <a:xfrm>
                <a:off x="3431" y="252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302"/>
              <p:cNvSpPr>
                <a:spLocks noChangeArrowheads="1"/>
              </p:cNvSpPr>
              <p:nvPr/>
            </p:nvSpPr>
            <p:spPr bwMode="auto">
              <a:xfrm>
                <a:off x="3548" y="2384"/>
                <a:ext cx="545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303"/>
              <p:cNvSpPr>
                <a:spLocks noChangeArrowheads="1"/>
              </p:cNvSpPr>
              <p:nvPr/>
            </p:nvSpPr>
            <p:spPr bwMode="auto">
              <a:xfrm>
                <a:off x="3548" y="2674"/>
                <a:ext cx="545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304"/>
              <p:cNvSpPr>
                <a:spLocks noChangeArrowheads="1"/>
              </p:cNvSpPr>
              <p:nvPr/>
            </p:nvSpPr>
            <p:spPr bwMode="auto">
              <a:xfrm>
                <a:off x="3548" y="2518"/>
                <a:ext cx="545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Rectangle 305"/>
              <p:cNvSpPr>
                <a:spLocks noChangeArrowheads="1"/>
              </p:cNvSpPr>
              <p:nvPr/>
            </p:nvSpPr>
            <p:spPr bwMode="auto">
              <a:xfrm>
                <a:off x="3548" y="2524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35.1%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306"/>
              <p:cNvSpPr>
                <a:spLocks noChangeArrowheads="1"/>
              </p:cNvSpPr>
              <p:nvPr/>
            </p:nvSpPr>
            <p:spPr bwMode="auto">
              <a:xfrm>
                <a:off x="3934" y="252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307"/>
              <p:cNvSpPr>
                <a:spLocks noChangeArrowheads="1"/>
              </p:cNvSpPr>
              <p:nvPr/>
            </p:nvSpPr>
            <p:spPr bwMode="auto">
              <a:xfrm>
                <a:off x="4124" y="2384"/>
                <a:ext cx="550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Rectangle 308"/>
              <p:cNvSpPr>
                <a:spLocks noChangeArrowheads="1"/>
              </p:cNvSpPr>
              <p:nvPr/>
            </p:nvSpPr>
            <p:spPr bwMode="auto">
              <a:xfrm>
                <a:off x="4124" y="2674"/>
                <a:ext cx="550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309"/>
              <p:cNvSpPr>
                <a:spLocks noChangeArrowheads="1"/>
              </p:cNvSpPr>
              <p:nvPr/>
            </p:nvSpPr>
            <p:spPr bwMode="auto">
              <a:xfrm>
                <a:off x="4124" y="2518"/>
                <a:ext cx="550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Rectangle 310"/>
              <p:cNvSpPr>
                <a:spLocks noChangeArrowheads="1"/>
              </p:cNvSpPr>
              <p:nvPr/>
            </p:nvSpPr>
            <p:spPr bwMode="auto">
              <a:xfrm>
                <a:off x="4124" y="2524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32.8%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311"/>
              <p:cNvSpPr>
                <a:spLocks noChangeArrowheads="1"/>
              </p:cNvSpPr>
              <p:nvPr/>
            </p:nvSpPr>
            <p:spPr bwMode="auto">
              <a:xfrm>
                <a:off x="4509" y="252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312"/>
              <p:cNvSpPr>
                <a:spLocks noChangeArrowheads="1"/>
              </p:cNvSpPr>
              <p:nvPr/>
            </p:nvSpPr>
            <p:spPr bwMode="auto">
              <a:xfrm>
                <a:off x="4705" y="2384"/>
                <a:ext cx="550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Rectangle 313"/>
              <p:cNvSpPr>
                <a:spLocks noChangeArrowheads="1"/>
              </p:cNvSpPr>
              <p:nvPr/>
            </p:nvSpPr>
            <p:spPr bwMode="auto">
              <a:xfrm>
                <a:off x="4705" y="2674"/>
                <a:ext cx="550" cy="134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314"/>
              <p:cNvSpPr>
                <a:spLocks noChangeArrowheads="1"/>
              </p:cNvSpPr>
              <p:nvPr/>
            </p:nvSpPr>
            <p:spPr bwMode="auto">
              <a:xfrm>
                <a:off x="4705" y="2518"/>
                <a:ext cx="550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315"/>
              <p:cNvSpPr>
                <a:spLocks noChangeArrowheads="1"/>
              </p:cNvSpPr>
              <p:nvPr/>
            </p:nvSpPr>
            <p:spPr bwMode="auto">
              <a:xfrm>
                <a:off x="4705" y="2524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32.4%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316"/>
              <p:cNvSpPr>
                <a:spLocks noChangeArrowheads="1"/>
              </p:cNvSpPr>
              <p:nvPr/>
            </p:nvSpPr>
            <p:spPr bwMode="auto">
              <a:xfrm>
                <a:off x="5090" y="252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317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1318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318"/>
              <p:cNvSpPr>
                <a:spLocks noChangeArrowheads="1"/>
              </p:cNvSpPr>
              <p:nvPr/>
            </p:nvSpPr>
            <p:spPr bwMode="auto">
              <a:xfrm>
                <a:off x="1798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Rectangle 319"/>
              <p:cNvSpPr>
                <a:spLocks noChangeArrowheads="1"/>
              </p:cNvSpPr>
              <p:nvPr/>
            </p:nvSpPr>
            <p:spPr bwMode="auto">
              <a:xfrm>
                <a:off x="1798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Rectangle 320"/>
              <p:cNvSpPr>
                <a:spLocks noChangeArrowheads="1"/>
              </p:cNvSpPr>
              <p:nvPr/>
            </p:nvSpPr>
            <p:spPr bwMode="auto">
              <a:xfrm>
                <a:off x="480" y="2808"/>
                <a:ext cx="1318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Rectangle 321"/>
              <p:cNvSpPr>
                <a:spLocks noChangeArrowheads="1"/>
              </p:cNvSpPr>
              <p:nvPr/>
            </p:nvSpPr>
            <p:spPr bwMode="auto">
              <a:xfrm>
                <a:off x="1798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322"/>
              <p:cNvSpPr>
                <a:spLocks noChangeArrowheads="1"/>
              </p:cNvSpPr>
              <p:nvPr/>
            </p:nvSpPr>
            <p:spPr bwMode="auto">
              <a:xfrm>
                <a:off x="1798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Rectangle 323"/>
              <p:cNvSpPr>
                <a:spLocks noChangeArrowheads="1"/>
              </p:cNvSpPr>
              <p:nvPr/>
            </p:nvSpPr>
            <p:spPr bwMode="auto">
              <a:xfrm>
                <a:off x="1798" y="2384"/>
                <a:ext cx="14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Rectangle 324"/>
              <p:cNvSpPr>
                <a:spLocks noChangeArrowheads="1"/>
              </p:cNvSpPr>
              <p:nvPr/>
            </p:nvSpPr>
            <p:spPr bwMode="auto">
              <a:xfrm>
                <a:off x="1814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Rectangle 325"/>
              <p:cNvSpPr>
                <a:spLocks noChangeArrowheads="1"/>
              </p:cNvSpPr>
              <p:nvPr/>
            </p:nvSpPr>
            <p:spPr bwMode="auto">
              <a:xfrm>
                <a:off x="1814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326"/>
              <p:cNvSpPr>
                <a:spLocks noChangeArrowheads="1"/>
              </p:cNvSpPr>
              <p:nvPr/>
            </p:nvSpPr>
            <p:spPr bwMode="auto">
              <a:xfrm>
                <a:off x="1829" y="2369"/>
                <a:ext cx="53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Rectangle 327"/>
              <p:cNvSpPr>
                <a:spLocks noChangeArrowheads="1"/>
              </p:cNvSpPr>
              <p:nvPr/>
            </p:nvSpPr>
            <p:spPr bwMode="auto">
              <a:xfrm>
                <a:off x="2364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Rectangle 328"/>
              <p:cNvSpPr>
                <a:spLocks noChangeArrowheads="1"/>
              </p:cNvSpPr>
              <p:nvPr/>
            </p:nvSpPr>
            <p:spPr bwMode="auto">
              <a:xfrm>
                <a:off x="2364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Rectangle 329"/>
              <p:cNvSpPr>
                <a:spLocks noChangeArrowheads="1"/>
              </p:cNvSpPr>
              <p:nvPr/>
            </p:nvSpPr>
            <p:spPr bwMode="auto">
              <a:xfrm>
                <a:off x="1814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330"/>
              <p:cNvSpPr>
                <a:spLocks noChangeArrowheads="1"/>
              </p:cNvSpPr>
              <p:nvPr/>
            </p:nvSpPr>
            <p:spPr bwMode="auto">
              <a:xfrm>
                <a:off x="1814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Rectangle 331"/>
              <p:cNvSpPr>
                <a:spLocks noChangeArrowheads="1"/>
              </p:cNvSpPr>
              <p:nvPr/>
            </p:nvSpPr>
            <p:spPr bwMode="auto">
              <a:xfrm>
                <a:off x="1829" y="2808"/>
                <a:ext cx="53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Rectangle 332"/>
              <p:cNvSpPr>
                <a:spLocks noChangeArrowheads="1"/>
              </p:cNvSpPr>
              <p:nvPr/>
            </p:nvSpPr>
            <p:spPr bwMode="auto">
              <a:xfrm>
                <a:off x="2364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Rectangle 333"/>
              <p:cNvSpPr>
                <a:spLocks noChangeArrowheads="1"/>
              </p:cNvSpPr>
              <p:nvPr/>
            </p:nvSpPr>
            <p:spPr bwMode="auto">
              <a:xfrm>
                <a:off x="2364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Rectangle 334"/>
              <p:cNvSpPr>
                <a:spLocks noChangeArrowheads="1"/>
              </p:cNvSpPr>
              <p:nvPr/>
            </p:nvSpPr>
            <p:spPr bwMode="auto">
              <a:xfrm>
                <a:off x="1814" y="2384"/>
                <a:ext cx="15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Rectangle 335"/>
              <p:cNvSpPr>
                <a:spLocks noChangeArrowheads="1"/>
              </p:cNvSpPr>
              <p:nvPr/>
            </p:nvSpPr>
            <p:spPr bwMode="auto">
              <a:xfrm>
                <a:off x="2364" y="2384"/>
                <a:ext cx="15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Rectangle 336"/>
              <p:cNvSpPr>
                <a:spLocks noChangeArrowheads="1"/>
              </p:cNvSpPr>
              <p:nvPr/>
            </p:nvSpPr>
            <p:spPr bwMode="auto">
              <a:xfrm>
                <a:off x="2381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Rectangle 337"/>
              <p:cNvSpPr>
                <a:spLocks noChangeArrowheads="1"/>
              </p:cNvSpPr>
              <p:nvPr/>
            </p:nvSpPr>
            <p:spPr bwMode="auto">
              <a:xfrm>
                <a:off x="2381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Rectangle 338"/>
              <p:cNvSpPr>
                <a:spLocks noChangeArrowheads="1"/>
              </p:cNvSpPr>
              <p:nvPr/>
            </p:nvSpPr>
            <p:spPr bwMode="auto">
              <a:xfrm>
                <a:off x="2395" y="2369"/>
                <a:ext cx="54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Rectangle 339"/>
              <p:cNvSpPr>
                <a:spLocks noChangeArrowheads="1"/>
              </p:cNvSpPr>
              <p:nvPr/>
            </p:nvSpPr>
            <p:spPr bwMode="auto">
              <a:xfrm>
                <a:off x="2942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Rectangle 340"/>
              <p:cNvSpPr>
                <a:spLocks noChangeArrowheads="1"/>
              </p:cNvSpPr>
              <p:nvPr/>
            </p:nvSpPr>
            <p:spPr bwMode="auto">
              <a:xfrm>
                <a:off x="2942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Rectangle 341"/>
              <p:cNvSpPr>
                <a:spLocks noChangeArrowheads="1"/>
              </p:cNvSpPr>
              <p:nvPr/>
            </p:nvSpPr>
            <p:spPr bwMode="auto">
              <a:xfrm>
                <a:off x="2381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342"/>
              <p:cNvSpPr>
                <a:spLocks noChangeArrowheads="1"/>
              </p:cNvSpPr>
              <p:nvPr/>
            </p:nvSpPr>
            <p:spPr bwMode="auto">
              <a:xfrm>
                <a:off x="2381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Rectangle 343"/>
              <p:cNvSpPr>
                <a:spLocks noChangeArrowheads="1"/>
              </p:cNvSpPr>
              <p:nvPr/>
            </p:nvSpPr>
            <p:spPr bwMode="auto">
              <a:xfrm>
                <a:off x="2395" y="2808"/>
                <a:ext cx="54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Rectangle 344"/>
              <p:cNvSpPr>
                <a:spLocks noChangeArrowheads="1"/>
              </p:cNvSpPr>
              <p:nvPr/>
            </p:nvSpPr>
            <p:spPr bwMode="auto">
              <a:xfrm>
                <a:off x="2942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Rectangle 345"/>
              <p:cNvSpPr>
                <a:spLocks noChangeArrowheads="1"/>
              </p:cNvSpPr>
              <p:nvPr/>
            </p:nvSpPr>
            <p:spPr bwMode="auto">
              <a:xfrm>
                <a:off x="2942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Rectangle 346"/>
              <p:cNvSpPr>
                <a:spLocks noChangeArrowheads="1"/>
              </p:cNvSpPr>
              <p:nvPr/>
            </p:nvSpPr>
            <p:spPr bwMode="auto">
              <a:xfrm>
                <a:off x="2381" y="2384"/>
                <a:ext cx="14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Rectangle 347"/>
              <p:cNvSpPr>
                <a:spLocks noChangeArrowheads="1"/>
              </p:cNvSpPr>
              <p:nvPr/>
            </p:nvSpPr>
            <p:spPr bwMode="auto">
              <a:xfrm>
                <a:off x="2942" y="2384"/>
                <a:ext cx="14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348"/>
              <p:cNvSpPr>
                <a:spLocks noChangeArrowheads="1"/>
              </p:cNvSpPr>
              <p:nvPr/>
            </p:nvSpPr>
            <p:spPr bwMode="auto">
              <a:xfrm>
                <a:off x="2956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Rectangle 349"/>
              <p:cNvSpPr>
                <a:spLocks noChangeArrowheads="1"/>
              </p:cNvSpPr>
              <p:nvPr/>
            </p:nvSpPr>
            <p:spPr bwMode="auto">
              <a:xfrm>
                <a:off x="2956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Rectangle 350"/>
              <p:cNvSpPr>
                <a:spLocks noChangeArrowheads="1"/>
              </p:cNvSpPr>
              <p:nvPr/>
            </p:nvSpPr>
            <p:spPr bwMode="auto">
              <a:xfrm>
                <a:off x="2971" y="2369"/>
                <a:ext cx="54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Rectangle 351"/>
              <p:cNvSpPr>
                <a:spLocks noChangeArrowheads="1"/>
              </p:cNvSpPr>
              <p:nvPr/>
            </p:nvSpPr>
            <p:spPr bwMode="auto">
              <a:xfrm>
                <a:off x="3517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Rectangle 352"/>
              <p:cNvSpPr>
                <a:spLocks noChangeArrowheads="1"/>
              </p:cNvSpPr>
              <p:nvPr/>
            </p:nvSpPr>
            <p:spPr bwMode="auto">
              <a:xfrm>
                <a:off x="3517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Rectangle 353"/>
              <p:cNvSpPr>
                <a:spLocks noChangeArrowheads="1"/>
              </p:cNvSpPr>
              <p:nvPr/>
            </p:nvSpPr>
            <p:spPr bwMode="auto">
              <a:xfrm>
                <a:off x="2956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354"/>
              <p:cNvSpPr>
                <a:spLocks noChangeArrowheads="1"/>
              </p:cNvSpPr>
              <p:nvPr/>
            </p:nvSpPr>
            <p:spPr bwMode="auto">
              <a:xfrm>
                <a:off x="2956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Rectangle 355"/>
              <p:cNvSpPr>
                <a:spLocks noChangeArrowheads="1"/>
              </p:cNvSpPr>
              <p:nvPr/>
            </p:nvSpPr>
            <p:spPr bwMode="auto">
              <a:xfrm>
                <a:off x="2971" y="2808"/>
                <a:ext cx="54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Rectangle 356"/>
              <p:cNvSpPr>
                <a:spLocks noChangeArrowheads="1"/>
              </p:cNvSpPr>
              <p:nvPr/>
            </p:nvSpPr>
            <p:spPr bwMode="auto">
              <a:xfrm>
                <a:off x="3517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Rectangle 357"/>
              <p:cNvSpPr>
                <a:spLocks noChangeArrowheads="1"/>
              </p:cNvSpPr>
              <p:nvPr/>
            </p:nvSpPr>
            <p:spPr bwMode="auto">
              <a:xfrm>
                <a:off x="3517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Rectangle 358"/>
              <p:cNvSpPr>
                <a:spLocks noChangeArrowheads="1"/>
              </p:cNvSpPr>
              <p:nvPr/>
            </p:nvSpPr>
            <p:spPr bwMode="auto">
              <a:xfrm>
                <a:off x="2956" y="2384"/>
                <a:ext cx="15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Rectangle 359"/>
              <p:cNvSpPr>
                <a:spLocks noChangeArrowheads="1"/>
              </p:cNvSpPr>
              <p:nvPr/>
            </p:nvSpPr>
            <p:spPr bwMode="auto">
              <a:xfrm>
                <a:off x="3517" y="2384"/>
                <a:ext cx="15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Rectangle 360"/>
              <p:cNvSpPr>
                <a:spLocks noChangeArrowheads="1"/>
              </p:cNvSpPr>
              <p:nvPr/>
            </p:nvSpPr>
            <p:spPr bwMode="auto">
              <a:xfrm>
                <a:off x="3534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Rectangle 361"/>
              <p:cNvSpPr>
                <a:spLocks noChangeArrowheads="1"/>
              </p:cNvSpPr>
              <p:nvPr/>
            </p:nvSpPr>
            <p:spPr bwMode="auto">
              <a:xfrm>
                <a:off x="3534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Rectangle 362"/>
              <p:cNvSpPr>
                <a:spLocks noChangeArrowheads="1"/>
              </p:cNvSpPr>
              <p:nvPr/>
            </p:nvSpPr>
            <p:spPr bwMode="auto">
              <a:xfrm>
                <a:off x="3548" y="2369"/>
                <a:ext cx="54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Rectangle 363"/>
              <p:cNvSpPr>
                <a:spLocks noChangeArrowheads="1"/>
              </p:cNvSpPr>
              <p:nvPr/>
            </p:nvSpPr>
            <p:spPr bwMode="auto">
              <a:xfrm>
                <a:off x="4093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Rectangle 364"/>
              <p:cNvSpPr>
                <a:spLocks noChangeArrowheads="1"/>
              </p:cNvSpPr>
              <p:nvPr/>
            </p:nvSpPr>
            <p:spPr bwMode="auto">
              <a:xfrm>
                <a:off x="4093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Rectangle 365"/>
              <p:cNvSpPr>
                <a:spLocks noChangeArrowheads="1"/>
              </p:cNvSpPr>
              <p:nvPr/>
            </p:nvSpPr>
            <p:spPr bwMode="auto">
              <a:xfrm>
                <a:off x="3534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Rectangle 366"/>
              <p:cNvSpPr>
                <a:spLocks noChangeArrowheads="1"/>
              </p:cNvSpPr>
              <p:nvPr/>
            </p:nvSpPr>
            <p:spPr bwMode="auto">
              <a:xfrm>
                <a:off x="3534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Rectangle 367"/>
              <p:cNvSpPr>
                <a:spLocks noChangeArrowheads="1"/>
              </p:cNvSpPr>
              <p:nvPr/>
            </p:nvSpPr>
            <p:spPr bwMode="auto">
              <a:xfrm>
                <a:off x="3548" y="2808"/>
                <a:ext cx="54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Rectangle 368"/>
              <p:cNvSpPr>
                <a:spLocks noChangeArrowheads="1"/>
              </p:cNvSpPr>
              <p:nvPr/>
            </p:nvSpPr>
            <p:spPr bwMode="auto">
              <a:xfrm>
                <a:off x="4093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Rectangle 369"/>
              <p:cNvSpPr>
                <a:spLocks noChangeArrowheads="1"/>
              </p:cNvSpPr>
              <p:nvPr/>
            </p:nvSpPr>
            <p:spPr bwMode="auto">
              <a:xfrm>
                <a:off x="4093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Rectangle 370"/>
              <p:cNvSpPr>
                <a:spLocks noChangeArrowheads="1"/>
              </p:cNvSpPr>
              <p:nvPr/>
            </p:nvSpPr>
            <p:spPr bwMode="auto">
              <a:xfrm>
                <a:off x="3534" y="2384"/>
                <a:ext cx="14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Rectangle 371"/>
              <p:cNvSpPr>
                <a:spLocks noChangeArrowheads="1"/>
              </p:cNvSpPr>
              <p:nvPr/>
            </p:nvSpPr>
            <p:spPr bwMode="auto">
              <a:xfrm>
                <a:off x="4093" y="2384"/>
                <a:ext cx="14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Rectangle 372"/>
              <p:cNvSpPr>
                <a:spLocks noChangeArrowheads="1"/>
              </p:cNvSpPr>
              <p:nvPr/>
            </p:nvSpPr>
            <p:spPr bwMode="auto">
              <a:xfrm>
                <a:off x="4109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Rectangle 373"/>
              <p:cNvSpPr>
                <a:spLocks noChangeArrowheads="1"/>
              </p:cNvSpPr>
              <p:nvPr/>
            </p:nvSpPr>
            <p:spPr bwMode="auto">
              <a:xfrm>
                <a:off x="4109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Rectangle 374"/>
              <p:cNvSpPr>
                <a:spLocks noChangeArrowheads="1"/>
              </p:cNvSpPr>
              <p:nvPr/>
            </p:nvSpPr>
            <p:spPr bwMode="auto">
              <a:xfrm>
                <a:off x="4124" y="2369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Rectangle 375"/>
              <p:cNvSpPr>
                <a:spLocks noChangeArrowheads="1"/>
              </p:cNvSpPr>
              <p:nvPr/>
            </p:nvSpPr>
            <p:spPr bwMode="auto">
              <a:xfrm>
                <a:off x="4674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Rectangle 376"/>
              <p:cNvSpPr>
                <a:spLocks noChangeArrowheads="1"/>
              </p:cNvSpPr>
              <p:nvPr/>
            </p:nvSpPr>
            <p:spPr bwMode="auto">
              <a:xfrm>
                <a:off x="4674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Rectangle 377"/>
              <p:cNvSpPr>
                <a:spLocks noChangeArrowheads="1"/>
              </p:cNvSpPr>
              <p:nvPr/>
            </p:nvSpPr>
            <p:spPr bwMode="auto">
              <a:xfrm>
                <a:off x="4109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Rectangle 378"/>
              <p:cNvSpPr>
                <a:spLocks noChangeArrowheads="1"/>
              </p:cNvSpPr>
              <p:nvPr/>
            </p:nvSpPr>
            <p:spPr bwMode="auto">
              <a:xfrm>
                <a:off x="4109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Rectangle 379"/>
              <p:cNvSpPr>
                <a:spLocks noChangeArrowheads="1"/>
              </p:cNvSpPr>
              <p:nvPr/>
            </p:nvSpPr>
            <p:spPr bwMode="auto">
              <a:xfrm>
                <a:off x="4124" y="2808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Rectangle 380"/>
              <p:cNvSpPr>
                <a:spLocks noChangeArrowheads="1"/>
              </p:cNvSpPr>
              <p:nvPr/>
            </p:nvSpPr>
            <p:spPr bwMode="auto">
              <a:xfrm>
                <a:off x="4674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Rectangle 381"/>
              <p:cNvSpPr>
                <a:spLocks noChangeArrowheads="1"/>
              </p:cNvSpPr>
              <p:nvPr/>
            </p:nvSpPr>
            <p:spPr bwMode="auto">
              <a:xfrm>
                <a:off x="4674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Rectangle 382"/>
              <p:cNvSpPr>
                <a:spLocks noChangeArrowheads="1"/>
              </p:cNvSpPr>
              <p:nvPr/>
            </p:nvSpPr>
            <p:spPr bwMode="auto">
              <a:xfrm>
                <a:off x="4109" y="2384"/>
                <a:ext cx="15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Rectangle 383"/>
              <p:cNvSpPr>
                <a:spLocks noChangeArrowheads="1"/>
              </p:cNvSpPr>
              <p:nvPr/>
            </p:nvSpPr>
            <p:spPr bwMode="auto">
              <a:xfrm>
                <a:off x="4674" y="2384"/>
                <a:ext cx="14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Rectangle 384"/>
              <p:cNvSpPr>
                <a:spLocks noChangeArrowheads="1"/>
              </p:cNvSpPr>
              <p:nvPr/>
            </p:nvSpPr>
            <p:spPr bwMode="auto">
              <a:xfrm>
                <a:off x="4690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Rectangle 385"/>
              <p:cNvSpPr>
                <a:spLocks noChangeArrowheads="1"/>
              </p:cNvSpPr>
              <p:nvPr/>
            </p:nvSpPr>
            <p:spPr bwMode="auto">
              <a:xfrm>
                <a:off x="4690" y="2369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Rectangle 386"/>
              <p:cNvSpPr>
                <a:spLocks noChangeArrowheads="1"/>
              </p:cNvSpPr>
              <p:nvPr/>
            </p:nvSpPr>
            <p:spPr bwMode="auto">
              <a:xfrm>
                <a:off x="4705" y="2369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Rectangle 387"/>
              <p:cNvSpPr>
                <a:spLocks noChangeArrowheads="1"/>
              </p:cNvSpPr>
              <p:nvPr/>
            </p:nvSpPr>
            <p:spPr bwMode="auto">
              <a:xfrm>
                <a:off x="5255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388"/>
              <p:cNvSpPr>
                <a:spLocks noChangeArrowheads="1"/>
              </p:cNvSpPr>
              <p:nvPr/>
            </p:nvSpPr>
            <p:spPr bwMode="auto">
              <a:xfrm>
                <a:off x="5255" y="2369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Rectangle 389"/>
              <p:cNvSpPr>
                <a:spLocks noChangeArrowheads="1"/>
              </p:cNvSpPr>
              <p:nvPr/>
            </p:nvSpPr>
            <p:spPr bwMode="auto">
              <a:xfrm>
                <a:off x="4690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Rectangle 390"/>
              <p:cNvSpPr>
                <a:spLocks noChangeArrowheads="1"/>
              </p:cNvSpPr>
              <p:nvPr/>
            </p:nvSpPr>
            <p:spPr bwMode="auto">
              <a:xfrm>
                <a:off x="4690" y="2808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Rectangle 391"/>
              <p:cNvSpPr>
                <a:spLocks noChangeArrowheads="1"/>
              </p:cNvSpPr>
              <p:nvPr/>
            </p:nvSpPr>
            <p:spPr bwMode="auto">
              <a:xfrm>
                <a:off x="4705" y="2808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Rectangle 392"/>
              <p:cNvSpPr>
                <a:spLocks noChangeArrowheads="1"/>
              </p:cNvSpPr>
              <p:nvPr/>
            </p:nvSpPr>
            <p:spPr bwMode="auto">
              <a:xfrm>
                <a:off x="5255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Rectangle 393"/>
              <p:cNvSpPr>
                <a:spLocks noChangeArrowheads="1"/>
              </p:cNvSpPr>
              <p:nvPr/>
            </p:nvSpPr>
            <p:spPr bwMode="auto">
              <a:xfrm>
                <a:off x="5255" y="2808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Rectangle 394"/>
              <p:cNvSpPr>
                <a:spLocks noChangeArrowheads="1"/>
              </p:cNvSpPr>
              <p:nvPr/>
            </p:nvSpPr>
            <p:spPr bwMode="auto">
              <a:xfrm>
                <a:off x="4690" y="2384"/>
                <a:ext cx="15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Rectangle 395"/>
              <p:cNvSpPr>
                <a:spLocks noChangeArrowheads="1"/>
              </p:cNvSpPr>
              <p:nvPr/>
            </p:nvSpPr>
            <p:spPr bwMode="auto">
              <a:xfrm>
                <a:off x="5255" y="2384"/>
                <a:ext cx="14" cy="4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396"/>
              <p:cNvSpPr>
                <a:spLocks noChangeArrowheads="1"/>
              </p:cNvSpPr>
              <p:nvPr/>
            </p:nvSpPr>
            <p:spPr bwMode="auto">
              <a:xfrm>
                <a:off x="480" y="2837"/>
                <a:ext cx="1318" cy="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Rectangle 397"/>
              <p:cNvSpPr>
                <a:spLocks noChangeArrowheads="1"/>
              </p:cNvSpPr>
              <p:nvPr/>
            </p:nvSpPr>
            <p:spPr bwMode="auto">
              <a:xfrm>
                <a:off x="480" y="3046"/>
                <a:ext cx="1318" cy="4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Rectangle 398"/>
              <p:cNvSpPr>
                <a:spLocks noChangeArrowheads="1"/>
              </p:cNvSpPr>
              <p:nvPr/>
            </p:nvSpPr>
            <p:spPr bwMode="auto">
              <a:xfrm>
                <a:off x="480" y="2888"/>
                <a:ext cx="1318" cy="1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Rectangle 399"/>
              <p:cNvSpPr>
                <a:spLocks noChangeArrowheads="1"/>
              </p:cNvSpPr>
              <p:nvPr/>
            </p:nvSpPr>
            <p:spPr bwMode="auto">
              <a:xfrm>
                <a:off x="480" y="2894"/>
                <a:ext cx="67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At risk (75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400"/>
              <p:cNvSpPr>
                <a:spLocks noChangeArrowheads="1"/>
              </p:cNvSpPr>
              <p:nvPr/>
            </p:nvSpPr>
            <p:spPr bwMode="auto">
              <a:xfrm>
                <a:off x="1092" y="2894"/>
                <a:ext cx="21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401"/>
              <p:cNvSpPr>
                <a:spLocks noChangeArrowheads="1"/>
              </p:cNvSpPr>
              <p:nvPr/>
            </p:nvSpPr>
            <p:spPr bwMode="auto">
              <a:xfrm>
                <a:off x="1244" y="2894"/>
                <a:ext cx="10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402"/>
              <p:cNvSpPr>
                <a:spLocks noChangeArrowheads="1"/>
              </p:cNvSpPr>
              <p:nvPr/>
            </p:nvSpPr>
            <p:spPr bwMode="auto">
              <a:xfrm>
                <a:off x="1289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403"/>
              <p:cNvSpPr>
                <a:spLocks noChangeArrowheads="1"/>
              </p:cNvSpPr>
              <p:nvPr/>
            </p:nvSpPr>
            <p:spPr bwMode="auto">
              <a:xfrm>
                <a:off x="1327" y="2894"/>
                <a:ext cx="37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85th)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404"/>
              <p:cNvSpPr>
                <a:spLocks noChangeArrowheads="1"/>
              </p:cNvSpPr>
              <p:nvPr/>
            </p:nvSpPr>
            <p:spPr bwMode="auto">
              <a:xfrm>
                <a:off x="1635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405"/>
              <p:cNvSpPr>
                <a:spLocks noChangeArrowheads="1"/>
              </p:cNvSpPr>
              <p:nvPr/>
            </p:nvSpPr>
            <p:spPr bwMode="auto">
              <a:xfrm>
                <a:off x="1829" y="2837"/>
                <a:ext cx="535" cy="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480" y="2823"/>
              <a:ext cx="4789" cy="647"/>
              <a:chOff x="480" y="2823"/>
              <a:chExt cx="4789" cy="647"/>
            </a:xfrm>
          </p:grpSpPr>
          <p:sp>
            <p:nvSpPr>
              <p:cNvPr id="154" name="Rectangle 407"/>
              <p:cNvSpPr>
                <a:spLocks noChangeArrowheads="1"/>
              </p:cNvSpPr>
              <p:nvPr/>
            </p:nvSpPr>
            <p:spPr bwMode="auto">
              <a:xfrm>
                <a:off x="1829" y="3046"/>
                <a:ext cx="535" cy="4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408"/>
              <p:cNvSpPr>
                <a:spLocks noChangeArrowheads="1"/>
              </p:cNvSpPr>
              <p:nvPr/>
            </p:nvSpPr>
            <p:spPr bwMode="auto">
              <a:xfrm>
                <a:off x="1829" y="2888"/>
                <a:ext cx="535" cy="1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409"/>
              <p:cNvSpPr>
                <a:spLocks noChangeArrowheads="1"/>
              </p:cNvSpPr>
              <p:nvPr/>
            </p:nvSpPr>
            <p:spPr bwMode="auto">
              <a:xfrm>
                <a:off x="1829" y="2894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30.43%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10"/>
              <p:cNvSpPr>
                <a:spLocks noChangeArrowheads="1"/>
              </p:cNvSpPr>
              <p:nvPr/>
            </p:nvSpPr>
            <p:spPr bwMode="auto">
              <a:xfrm>
                <a:off x="2288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1"/>
              <p:cNvSpPr>
                <a:spLocks noChangeArrowheads="1"/>
              </p:cNvSpPr>
              <p:nvPr/>
            </p:nvSpPr>
            <p:spPr bwMode="auto">
              <a:xfrm>
                <a:off x="2395" y="2837"/>
                <a:ext cx="547" cy="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412"/>
              <p:cNvSpPr>
                <a:spLocks noChangeArrowheads="1"/>
              </p:cNvSpPr>
              <p:nvPr/>
            </p:nvSpPr>
            <p:spPr bwMode="auto">
              <a:xfrm>
                <a:off x="2395" y="3046"/>
                <a:ext cx="547" cy="4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413"/>
              <p:cNvSpPr>
                <a:spLocks noChangeArrowheads="1"/>
              </p:cNvSpPr>
              <p:nvPr/>
            </p:nvSpPr>
            <p:spPr bwMode="auto">
              <a:xfrm>
                <a:off x="2395" y="2888"/>
                <a:ext cx="547" cy="1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414"/>
              <p:cNvSpPr>
                <a:spLocks noChangeArrowheads="1"/>
              </p:cNvSpPr>
              <p:nvPr/>
            </p:nvSpPr>
            <p:spPr bwMode="auto">
              <a:xfrm>
                <a:off x="2395" y="2894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30.02%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415"/>
              <p:cNvSpPr>
                <a:spLocks noChangeArrowheads="1"/>
              </p:cNvSpPr>
              <p:nvPr/>
            </p:nvSpPr>
            <p:spPr bwMode="auto">
              <a:xfrm>
                <a:off x="2855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416"/>
              <p:cNvSpPr>
                <a:spLocks noChangeArrowheads="1"/>
              </p:cNvSpPr>
              <p:nvPr/>
            </p:nvSpPr>
            <p:spPr bwMode="auto">
              <a:xfrm>
                <a:off x="2971" y="2837"/>
                <a:ext cx="546" cy="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417"/>
              <p:cNvSpPr>
                <a:spLocks noChangeArrowheads="1"/>
              </p:cNvSpPr>
              <p:nvPr/>
            </p:nvSpPr>
            <p:spPr bwMode="auto">
              <a:xfrm>
                <a:off x="2971" y="3046"/>
                <a:ext cx="546" cy="4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418"/>
              <p:cNvSpPr>
                <a:spLocks noChangeArrowheads="1"/>
              </p:cNvSpPr>
              <p:nvPr/>
            </p:nvSpPr>
            <p:spPr bwMode="auto">
              <a:xfrm>
                <a:off x="2971" y="2888"/>
                <a:ext cx="546" cy="1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419"/>
              <p:cNvSpPr>
                <a:spLocks noChangeArrowheads="1"/>
              </p:cNvSpPr>
              <p:nvPr/>
            </p:nvSpPr>
            <p:spPr bwMode="auto">
              <a:xfrm>
                <a:off x="2971" y="2894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27.56%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420"/>
              <p:cNvSpPr>
                <a:spLocks noChangeArrowheads="1"/>
              </p:cNvSpPr>
              <p:nvPr/>
            </p:nvSpPr>
            <p:spPr bwMode="auto">
              <a:xfrm>
                <a:off x="3431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421"/>
              <p:cNvSpPr>
                <a:spLocks noChangeArrowheads="1"/>
              </p:cNvSpPr>
              <p:nvPr/>
            </p:nvSpPr>
            <p:spPr bwMode="auto">
              <a:xfrm>
                <a:off x="3548" y="2837"/>
                <a:ext cx="545" cy="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422"/>
              <p:cNvSpPr>
                <a:spLocks noChangeArrowheads="1"/>
              </p:cNvSpPr>
              <p:nvPr/>
            </p:nvSpPr>
            <p:spPr bwMode="auto">
              <a:xfrm>
                <a:off x="3548" y="3046"/>
                <a:ext cx="545" cy="4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423"/>
              <p:cNvSpPr>
                <a:spLocks noChangeArrowheads="1"/>
              </p:cNvSpPr>
              <p:nvPr/>
            </p:nvSpPr>
            <p:spPr bwMode="auto">
              <a:xfrm>
                <a:off x="3548" y="2888"/>
                <a:ext cx="545" cy="1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424"/>
              <p:cNvSpPr>
                <a:spLocks noChangeArrowheads="1"/>
              </p:cNvSpPr>
              <p:nvPr/>
            </p:nvSpPr>
            <p:spPr bwMode="auto">
              <a:xfrm>
                <a:off x="3548" y="2894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10.89%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425"/>
              <p:cNvSpPr>
                <a:spLocks noChangeArrowheads="1"/>
              </p:cNvSpPr>
              <p:nvPr/>
            </p:nvSpPr>
            <p:spPr bwMode="auto">
              <a:xfrm>
                <a:off x="4008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426"/>
              <p:cNvSpPr>
                <a:spLocks noChangeArrowheads="1"/>
              </p:cNvSpPr>
              <p:nvPr/>
            </p:nvSpPr>
            <p:spPr bwMode="auto">
              <a:xfrm>
                <a:off x="4124" y="2837"/>
                <a:ext cx="550" cy="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427"/>
              <p:cNvSpPr>
                <a:spLocks noChangeArrowheads="1"/>
              </p:cNvSpPr>
              <p:nvPr/>
            </p:nvSpPr>
            <p:spPr bwMode="auto">
              <a:xfrm>
                <a:off x="4124" y="3046"/>
                <a:ext cx="550" cy="4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428"/>
              <p:cNvSpPr>
                <a:spLocks noChangeArrowheads="1"/>
              </p:cNvSpPr>
              <p:nvPr/>
            </p:nvSpPr>
            <p:spPr bwMode="auto">
              <a:xfrm>
                <a:off x="4124" y="2888"/>
                <a:ext cx="550" cy="1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429"/>
              <p:cNvSpPr>
                <a:spLocks noChangeArrowheads="1"/>
              </p:cNvSpPr>
              <p:nvPr/>
            </p:nvSpPr>
            <p:spPr bwMode="auto">
              <a:xfrm>
                <a:off x="4124" y="2894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11.3%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430"/>
              <p:cNvSpPr>
                <a:spLocks noChangeArrowheads="1"/>
              </p:cNvSpPr>
              <p:nvPr/>
            </p:nvSpPr>
            <p:spPr bwMode="auto">
              <a:xfrm>
                <a:off x="4509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431"/>
              <p:cNvSpPr>
                <a:spLocks noChangeArrowheads="1"/>
              </p:cNvSpPr>
              <p:nvPr/>
            </p:nvSpPr>
            <p:spPr bwMode="auto">
              <a:xfrm>
                <a:off x="4705" y="2837"/>
                <a:ext cx="550" cy="51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432"/>
              <p:cNvSpPr>
                <a:spLocks noChangeArrowheads="1"/>
              </p:cNvSpPr>
              <p:nvPr/>
            </p:nvSpPr>
            <p:spPr bwMode="auto">
              <a:xfrm>
                <a:off x="4705" y="3046"/>
                <a:ext cx="550" cy="49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433"/>
              <p:cNvSpPr>
                <a:spLocks noChangeArrowheads="1"/>
              </p:cNvSpPr>
              <p:nvPr/>
            </p:nvSpPr>
            <p:spPr bwMode="auto">
              <a:xfrm>
                <a:off x="4705" y="2888"/>
                <a:ext cx="550" cy="15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434"/>
              <p:cNvSpPr>
                <a:spLocks noChangeArrowheads="1"/>
              </p:cNvSpPr>
              <p:nvPr/>
            </p:nvSpPr>
            <p:spPr bwMode="auto">
              <a:xfrm>
                <a:off x="4705" y="2894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14.9%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435"/>
              <p:cNvSpPr>
                <a:spLocks noChangeArrowheads="1"/>
              </p:cNvSpPr>
              <p:nvPr/>
            </p:nvSpPr>
            <p:spPr bwMode="auto">
              <a:xfrm>
                <a:off x="5090" y="2894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436"/>
              <p:cNvSpPr>
                <a:spLocks noChangeArrowheads="1"/>
              </p:cNvSpPr>
              <p:nvPr/>
            </p:nvSpPr>
            <p:spPr bwMode="auto">
              <a:xfrm>
                <a:off x="480" y="2823"/>
                <a:ext cx="1318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437"/>
              <p:cNvSpPr>
                <a:spLocks noChangeArrowheads="1"/>
              </p:cNvSpPr>
              <p:nvPr/>
            </p:nvSpPr>
            <p:spPr bwMode="auto">
              <a:xfrm>
                <a:off x="1798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438"/>
              <p:cNvSpPr>
                <a:spLocks noChangeArrowheads="1"/>
              </p:cNvSpPr>
              <p:nvPr/>
            </p:nvSpPr>
            <p:spPr bwMode="auto">
              <a:xfrm>
                <a:off x="1798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439"/>
              <p:cNvSpPr>
                <a:spLocks noChangeArrowheads="1"/>
              </p:cNvSpPr>
              <p:nvPr/>
            </p:nvSpPr>
            <p:spPr bwMode="auto">
              <a:xfrm>
                <a:off x="480" y="3096"/>
                <a:ext cx="1318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440"/>
              <p:cNvSpPr>
                <a:spLocks noChangeArrowheads="1"/>
              </p:cNvSpPr>
              <p:nvPr/>
            </p:nvSpPr>
            <p:spPr bwMode="auto">
              <a:xfrm>
                <a:off x="1798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441"/>
              <p:cNvSpPr>
                <a:spLocks noChangeArrowheads="1"/>
              </p:cNvSpPr>
              <p:nvPr/>
            </p:nvSpPr>
            <p:spPr bwMode="auto">
              <a:xfrm>
                <a:off x="1798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442"/>
              <p:cNvSpPr>
                <a:spLocks noChangeArrowheads="1"/>
              </p:cNvSpPr>
              <p:nvPr/>
            </p:nvSpPr>
            <p:spPr bwMode="auto">
              <a:xfrm>
                <a:off x="1798" y="2837"/>
                <a:ext cx="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443"/>
              <p:cNvSpPr>
                <a:spLocks noChangeArrowheads="1"/>
              </p:cNvSpPr>
              <p:nvPr/>
            </p:nvSpPr>
            <p:spPr bwMode="auto">
              <a:xfrm>
                <a:off x="1814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444"/>
              <p:cNvSpPr>
                <a:spLocks noChangeArrowheads="1"/>
              </p:cNvSpPr>
              <p:nvPr/>
            </p:nvSpPr>
            <p:spPr bwMode="auto">
              <a:xfrm>
                <a:off x="1814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445"/>
              <p:cNvSpPr>
                <a:spLocks noChangeArrowheads="1"/>
              </p:cNvSpPr>
              <p:nvPr/>
            </p:nvSpPr>
            <p:spPr bwMode="auto">
              <a:xfrm>
                <a:off x="1829" y="2823"/>
                <a:ext cx="53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446"/>
              <p:cNvSpPr>
                <a:spLocks noChangeArrowheads="1"/>
              </p:cNvSpPr>
              <p:nvPr/>
            </p:nvSpPr>
            <p:spPr bwMode="auto">
              <a:xfrm>
                <a:off x="2364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447"/>
              <p:cNvSpPr>
                <a:spLocks noChangeArrowheads="1"/>
              </p:cNvSpPr>
              <p:nvPr/>
            </p:nvSpPr>
            <p:spPr bwMode="auto">
              <a:xfrm>
                <a:off x="2364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448"/>
              <p:cNvSpPr>
                <a:spLocks noChangeArrowheads="1"/>
              </p:cNvSpPr>
              <p:nvPr/>
            </p:nvSpPr>
            <p:spPr bwMode="auto">
              <a:xfrm>
                <a:off x="1814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449"/>
              <p:cNvSpPr>
                <a:spLocks noChangeArrowheads="1"/>
              </p:cNvSpPr>
              <p:nvPr/>
            </p:nvSpPr>
            <p:spPr bwMode="auto">
              <a:xfrm>
                <a:off x="1814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450"/>
              <p:cNvSpPr>
                <a:spLocks noChangeArrowheads="1"/>
              </p:cNvSpPr>
              <p:nvPr/>
            </p:nvSpPr>
            <p:spPr bwMode="auto">
              <a:xfrm>
                <a:off x="1829" y="3096"/>
                <a:ext cx="53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451"/>
              <p:cNvSpPr>
                <a:spLocks noChangeArrowheads="1"/>
              </p:cNvSpPr>
              <p:nvPr/>
            </p:nvSpPr>
            <p:spPr bwMode="auto">
              <a:xfrm>
                <a:off x="2364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452"/>
              <p:cNvSpPr>
                <a:spLocks noChangeArrowheads="1"/>
              </p:cNvSpPr>
              <p:nvPr/>
            </p:nvSpPr>
            <p:spPr bwMode="auto">
              <a:xfrm>
                <a:off x="2364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453"/>
              <p:cNvSpPr>
                <a:spLocks noChangeArrowheads="1"/>
              </p:cNvSpPr>
              <p:nvPr/>
            </p:nvSpPr>
            <p:spPr bwMode="auto">
              <a:xfrm>
                <a:off x="1814" y="2837"/>
                <a:ext cx="15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454"/>
              <p:cNvSpPr>
                <a:spLocks noChangeArrowheads="1"/>
              </p:cNvSpPr>
              <p:nvPr/>
            </p:nvSpPr>
            <p:spPr bwMode="auto">
              <a:xfrm>
                <a:off x="2364" y="2837"/>
                <a:ext cx="15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455"/>
              <p:cNvSpPr>
                <a:spLocks noChangeArrowheads="1"/>
              </p:cNvSpPr>
              <p:nvPr/>
            </p:nvSpPr>
            <p:spPr bwMode="auto">
              <a:xfrm>
                <a:off x="2381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456"/>
              <p:cNvSpPr>
                <a:spLocks noChangeArrowheads="1"/>
              </p:cNvSpPr>
              <p:nvPr/>
            </p:nvSpPr>
            <p:spPr bwMode="auto">
              <a:xfrm>
                <a:off x="2381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457"/>
              <p:cNvSpPr>
                <a:spLocks noChangeArrowheads="1"/>
              </p:cNvSpPr>
              <p:nvPr/>
            </p:nvSpPr>
            <p:spPr bwMode="auto">
              <a:xfrm>
                <a:off x="2395" y="2823"/>
                <a:ext cx="54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458"/>
              <p:cNvSpPr>
                <a:spLocks noChangeArrowheads="1"/>
              </p:cNvSpPr>
              <p:nvPr/>
            </p:nvSpPr>
            <p:spPr bwMode="auto">
              <a:xfrm>
                <a:off x="2942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459"/>
              <p:cNvSpPr>
                <a:spLocks noChangeArrowheads="1"/>
              </p:cNvSpPr>
              <p:nvPr/>
            </p:nvSpPr>
            <p:spPr bwMode="auto">
              <a:xfrm>
                <a:off x="2942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460"/>
              <p:cNvSpPr>
                <a:spLocks noChangeArrowheads="1"/>
              </p:cNvSpPr>
              <p:nvPr/>
            </p:nvSpPr>
            <p:spPr bwMode="auto">
              <a:xfrm>
                <a:off x="2381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461"/>
              <p:cNvSpPr>
                <a:spLocks noChangeArrowheads="1"/>
              </p:cNvSpPr>
              <p:nvPr/>
            </p:nvSpPr>
            <p:spPr bwMode="auto">
              <a:xfrm>
                <a:off x="2381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462"/>
              <p:cNvSpPr>
                <a:spLocks noChangeArrowheads="1"/>
              </p:cNvSpPr>
              <p:nvPr/>
            </p:nvSpPr>
            <p:spPr bwMode="auto">
              <a:xfrm>
                <a:off x="2395" y="3096"/>
                <a:ext cx="547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463"/>
              <p:cNvSpPr>
                <a:spLocks noChangeArrowheads="1"/>
              </p:cNvSpPr>
              <p:nvPr/>
            </p:nvSpPr>
            <p:spPr bwMode="auto">
              <a:xfrm>
                <a:off x="2942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464"/>
              <p:cNvSpPr>
                <a:spLocks noChangeArrowheads="1"/>
              </p:cNvSpPr>
              <p:nvPr/>
            </p:nvSpPr>
            <p:spPr bwMode="auto">
              <a:xfrm>
                <a:off x="2942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465"/>
              <p:cNvSpPr>
                <a:spLocks noChangeArrowheads="1"/>
              </p:cNvSpPr>
              <p:nvPr/>
            </p:nvSpPr>
            <p:spPr bwMode="auto">
              <a:xfrm>
                <a:off x="2381" y="2837"/>
                <a:ext cx="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466"/>
              <p:cNvSpPr>
                <a:spLocks noChangeArrowheads="1"/>
              </p:cNvSpPr>
              <p:nvPr/>
            </p:nvSpPr>
            <p:spPr bwMode="auto">
              <a:xfrm>
                <a:off x="2942" y="2837"/>
                <a:ext cx="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467"/>
              <p:cNvSpPr>
                <a:spLocks noChangeArrowheads="1"/>
              </p:cNvSpPr>
              <p:nvPr/>
            </p:nvSpPr>
            <p:spPr bwMode="auto">
              <a:xfrm>
                <a:off x="2956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468"/>
              <p:cNvSpPr>
                <a:spLocks noChangeArrowheads="1"/>
              </p:cNvSpPr>
              <p:nvPr/>
            </p:nvSpPr>
            <p:spPr bwMode="auto">
              <a:xfrm>
                <a:off x="2956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469"/>
              <p:cNvSpPr>
                <a:spLocks noChangeArrowheads="1"/>
              </p:cNvSpPr>
              <p:nvPr/>
            </p:nvSpPr>
            <p:spPr bwMode="auto">
              <a:xfrm>
                <a:off x="2971" y="2823"/>
                <a:ext cx="546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470"/>
              <p:cNvSpPr>
                <a:spLocks noChangeArrowheads="1"/>
              </p:cNvSpPr>
              <p:nvPr/>
            </p:nvSpPr>
            <p:spPr bwMode="auto">
              <a:xfrm>
                <a:off x="3517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471"/>
              <p:cNvSpPr>
                <a:spLocks noChangeArrowheads="1"/>
              </p:cNvSpPr>
              <p:nvPr/>
            </p:nvSpPr>
            <p:spPr bwMode="auto">
              <a:xfrm>
                <a:off x="3517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472"/>
              <p:cNvSpPr>
                <a:spLocks noChangeArrowheads="1"/>
              </p:cNvSpPr>
              <p:nvPr/>
            </p:nvSpPr>
            <p:spPr bwMode="auto">
              <a:xfrm>
                <a:off x="2956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473"/>
              <p:cNvSpPr>
                <a:spLocks noChangeArrowheads="1"/>
              </p:cNvSpPr>
              <p:nvPr/>
            </p:nvSpPr>
            <p:spPr bwMode="auto">
              <a:xfrm>
                <a:off x="2956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474"/>
              <p:cNvSpPr>
                <a:spLocks noChangeArrowheads="1"/>
              </p:cNvSpPr>
              <p:nvPr/>
            </p:nvSpPr>
            <p:spPr bwMode="auto">
              <a:xfrm>
                <a:off x="2971" y="3096"/>
                <a:ext cx="546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475"/>
              <p:cNvSpPr>
                <a:spLocks noChangeArrowheads="1"/>
              </p:cNvSpPr>
              <p:nvPr/>
            </p:nvSpPr>
            <p:spPr bwMode="auto">
              <a:xfrm>
                <a:off x="3517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476"/>
              <p:cNvSpPr>
                <a:spLocks noChangeArrowheads="1"/>
              </p:cNvSpPr>
              <p:nvPr/>
            </p:nvSpPr>
            <p:spPr bwMode="auto">
              <a:xfrm>
                <a:off x="3517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477"/>
              <p:cNvSpPr>
                <a:spLocks noChangeArrowheads="1"/>
              </p:cNvSpPr>
              <p:nvPr/>
            </p:nvSpPr>
            <p:spPr bwMode="auto">
              <a:xfrm>
                <a:off x="2956" y="2837"/>
                <a:ext cx="15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478"/>
              <p:cNvSpPr>
                <a:spLocks noChangeArrowheads="1"/>
              </p:cNvSpPr>
              <p:nvPr/>
            </p:nvSpPr>
            <p:spPr bwMode="auto">
              <a:xfrm>
                <a:off x="3517" y="2837"/>
                <a:ext cx="15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479"/>
              <p:cNvSpPr>
                <a:spLocks noChangeArrowheads="1"/>
              </p:cNvSpPr>
              <p:nvPr/>
            </p:nvSpPr>
            <p:spPr bwMode="auto">
              <a:xfrm>
                <a:off x="3534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480"/>
              <p:cNvSpPr>
                <a:spLocks noChangeArrowheads="1"/>
              </p:cNvSpPr>
              <p:nvPr/>
            </p:nvSpPr>
            <p:spPr bwMode="auto">
              <a:xfrm>
                <a:off x="3534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481"/>
              <p:cNvSpPr>
                <a:spLocks noChangeArrowheads="1"/>
              </p:cNvSpPr>
              <p:nvPr/>
            </p:nvSpPr>
            <p:spPr bwMode="auto">
              <a:xfrm>
                <a:off x="3548" y="2823"/>
                <a:ext cx="54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482"/>
              <p:cNvSpPr>
                <a:spLocks noChangeArrowheads="1"/>
              </p:cNvSpPr>
              <p:nvPr/>
            </p:nvSpPr>
            <p:spPr bwMode="auto">
              <a:xfrm>
                <a:off x="4093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483"/>
              <p:cNvSpPr>
                <a:spLocks noChangeArrowheads="1"/>
              </p:cNvSpPr>
              <p:nvPr/>
            </p:nvSpPr>
            <p:spPr bwMode="auto">
              <a:xfrm>
                <a:off x="4093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484"/>
              <p:cNvSpPr>
                <a:spLocks noChangeArrowheads="1"/>
              </p:cNvSpPr>
              <p:nvPr/>
            </p:nvSpPr>
            <p:spPr bwMode="auto">
              <a:xfrm>
                <a:off x="3534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485"/>
              <p:cNvSpPr>
                <a:spLocks noChangeArrowheads="1"/>
              </p:cNvSpPr>
              <p:nvPr/>
            </p:nvSpPr>
            <p:spPr bwMode="auto">
              <a:xfrm>
                <a:off x="3534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486"/>
              <p:cNvSpPr>
                <a:spLocks noChangeArrowheads="1"/>
              </p:cNvSpPr>
              <p:nvPr/>
            </p:nvSpPr>
            <p:spPr bwMode="auto">
              <a:xfrm>
                <a:off x="3548" y="3096"/>
                <a:ext cx="54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487"/>
              <p:cNvSpPr>
                <a:spLocks noChangeArrowheads="1"/>
              </p:cNvSpPr>
              <p:nvPr/>
            </p:nvSpPr>
            <p:spPr bwMode="auto">
              <a:xfrm>
                <a:off x="4093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488"/>
              <p:cNvSpPr>
                <a:spLocks noChangeArrowheads="1"/>
              </p:cNvSpPr>
              <p:nvPr/>
            </p:nvSpPr>
            <p:spPr bwMode="auto">
              <a:xfrm>
                <a:off x="4093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489"/>
              <p:cNvSpPr>
                <a:spLocks noChangeArrowheads="1"/>
              </p:cNvSpPr>
              <p:nvPr/>
            </p:nvSpPr>
            <p:spPr bwMode="auto">
              <a:xfrm>
                <a:off x="3534" y="2837"/>
                <a:ext cx="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490"/>
              <p:cNvSpPr>
                <a:spLocks noChangeArrowheads="1"/>
              </p:cNvSpPr>
              <p:nvPr/>
            </p:nvSpPr>
            <p:spPr bwMode="auto">
              <a:xfrm>
                <a:off x="4093" y="2837"/>
                <a:ext cx="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491"/>
              <p:cNvSpPr>
                <a:spLocks noChangeArrowheads="1"/>
              </p:cNvSpPr>
              <p:nvPr/>
            </p:nvSpPr>
            <p:spPr bwMode="auto">
              <a:xfrm>
                <a:off x="4109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492"/>
              <p:cNvSpPr>
                <a:spLocks noChangeArrowheads="1"/>
              </p:cNvSpPr>
              <p:nvPr/>
            </p:nvSpPr>
            <p:spPr bwMode="auto">
              <a:xfrm>
                <a:off x="4109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493"/>
              <p:cNvSpPr>
                <a:spLocks noChangeArrowheads="1"/>
              </p:cNvSpPr>
              <p:nvPr/>
            </p:nvSpPr>
            <p:spPr bwMode="auto">
              <a:xfrm>
                <a:off x="4124" y="2823"/>
                <a:ext cx="55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494"/>
              <p:cNvSpPr>
                <a:spLocks noChangeArrowheads="1"/>
              </p:cNvSpPr>
              <p:nvPr/>
            </p:nvSpPr>
            <p:spPr bwMode="auto">
              <a:xfrm>
                <a:off x="4674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495"/>
              <p:cNvSpPr>
                <a:spLocks noChangeArrowheads="1"/>
              </p:cNvSpPr>
              <p:nvPr/>
            </p:nvSpPr>
            <p:spPr bwMode="auto">
              <a:xfrm>
                <a:off x="4674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496"/>
              <p:cNvSpPr>
                <a:spLocks noChangeArrowheads="1"/>
              </p:cNvSpPr>
              <p:nvPr/>
            </p:nvSpPr>
            <p:spPr bwMode="auto">
              <a:xfrm>
                <a:off x="4109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497"/>
              <p:cNvSpPr>
                <a:spLocks noChangeArrowheads="1"/>
              </p:cNvSpPr>
              <p:nvPr/>
            </p:nvSpPr>
            <p:spPr bwMode="auto">
              <a:xfrm>
                <a:off x="4109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498"/>
              <p:cNvSpPr>
                <a:spLocks noChangeArrowheads="1"/>
              </p:cNvSpPr>
              <p:nvPr/>
            </p:nvSpPr>
            <p:spPr bwMode="auto">
              <a:xfrm>
                <a:off x="4124" y="3096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499"/>
              <p:cNvSpPr>
                <a:spLocks noChangeArrowheads="1"/>
              </p:cNvSpPr>
              <p:nvPr/>
            </p:nvSpPr>
            <p:spPr bwMode="auto">
              <a:xfrm>
                <a:off x="4674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500"/>
              <p:cNvSpPr>
                <a:spLocks noChangeArrowheads="1"/>
              </p:cNvSpPr>
              <p:nvPr/>
            </p:nvSpPr>
            <p:spPr bwMode="auto">
              <a:xfrm>
                <a:off x="4674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501"/>
              <p:cNvSpPr>
                <a:spLocks noChangeArrowheads="1"/>
              </p:cNvSpPr>
              <p:nvPr/>
            </p:nvSpPr>
            <p:spPr bwMode="auto">
              <a:xfrm>
                <a:off x="4109" y="2837"/>
                <a:ext cx="15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502"/>
              <p:cNvSpPr>
                <a:spLocks noChangeArrowheads="1"/>
              </p:cNvSpPr>
              <p:nvPr/>
            </p:nvSpPr>
            <p:spPr bwMode="auto">
              <a:xfrm>
                <a:off x="4674" y="2837"/>
                <a:ext cx="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503"/>
              <p:cNvSpPr>
                <a:spLocks noChangeArrowheads="1"/>
              </p:cNvSpPr>
              <p:nvPr/>
            </p:nvSpPr>
            <p:spPr bwMode="auto">
              <a:xfrm>
                <a:off x="4690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504"/>
              <p:cNvSpPr>
                <a:spLocks noChangeArrowheads="1"/>
              </p:cNvSpPr>
              <p:nvPr/>
            </p:nvSpPr>
            <p:spPr bwMode="auto">
              <a:xfrm>
                <a:off x="4690" y="2823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505"/>
              <p:cNvSpPr>
                <a:spLocks noChangeArrowheads="1"/>
              </p:cNvSpPr>
              <p:nvPr/>
            </p:nvSpPr>
            <p:spPr bwMode="auto">
              <a:xfrm>
                <a:off x="4705" y="2823"/>
                <a:ext cx="55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506"/>
              <p:cNvSpPr>
                <a:spLocks noChangeArrowheads="1"/>
              </p:cNvSpPr>
              <p:nvPr/>
            </p:nvSpPr>
            <p:spPr bwMode="auto">
              <a:xfrm>
                <a:off x="5255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507"/>
              <p:cNvSpPr>
                <a:spLocks noChangeArrowheads="1"/>
              </p:cNvSpPr>
              <p:nvPr/>
            </p:nvSpPr>
            <p:spPr bwMode="auto">
              <a:xfrm>
                <a:off x="5255" y="2823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508"/>
              <p:cNvSpPr>
                <a:spLocks noChangeArrowheads="1"/>
              </p:cNvSpPr>
              <p:nvPr/>
            </p:nvSpPr>
            <p:spPr bwMode="auto">
              <a:xfrm>
                <a:off x="4690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509"/>
              <p:cNvSpPr>
                <a:spLocks noChangeArrowheads="1"/>
              </p:cNvSpPr>
              <p:nvPr/>
            </p:nvSpPr>
            <p:spPr bwMode="auto">
              <a:xfrm>
                <a:off x="4690" y="3096"/>
                <a:ext cx="15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510"/>
              <p:cNvSpPr>
                <a:spLocks noChangeArrowheads="1"/>
              </p:cNvSpPr>
              <p:nvPr/>
            </p:nvSpPr>
            <p:spPr bwMode="auto">
              <a:xfrm>
                <a:off x="4705" y="3096"/>
                <a:ext cx="550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511"/>
              <p:cNvSpPr>
                <a:spLocks noChangeArrowheads="1"/>
              </p:cNvSpPr>
              <p:nvPr/>
            </p:nvSpPr>
            <p:spPr bwMode="auto">
              <a:xfrm>
                <a:off x="5255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512"/>
              <p:cNvSpPr>
                <a:spLocks noChangeArrowheads="1"/>
              </p:cNvSpPr>
              <p:nvPr/>
            </p:nvSpPr>
            <p:spPr bwMode="auto">
              <a:xfrm>
                <a:off x="5255" y="3096"/>
                <a:ext cx="14" cy="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513"/>
              <p:cNvSpPr>
                <a:spLocks noChangeArrowheads="1"/>
              </p:cNvSpPr>
              <p:nvPr/>
            </p:nvSpPr>
            <p:spPr bwMode="auto">
              <a:xfrm>
                <a:off x="4690" y="2837"/>
                <a:ext cx="15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514"/>
              <p:cNvSpPr>
                <a:spLocks noChangeArrowheads="1"/>
              </p:cNvSpPr>
              <p:nvPr/>
            </p:nvSpPr>
            <p:spPr bwMode="auto">
              <a:xfrm>
                <a:off x="5255" y="2837"/>
                <a:ext cx="14" cy="2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515"/>
              <p:cNvSpPr>
                <a:spLocks noChangeArrowheads="1"/>
              </p:cNvSpPr>
              <p:nvPr/>
            </p:nvSpPr>
            <p:spPr bwMode="auto">
              <a:xfrm>
                <a:off x="480" y="3125"/>
                <a:ext cx="1318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516"/>
              <p:cNvSpPr>
                <a:spLocks noChangeArrowheads="1"/>
              </p:cNvSpPr>
              <p:nvPr/>
            </p:nvSpPr>
            <p:spPr bwMode="auto">
              <a:xfrm>
                <a:off x="480" y="3131"/>
                <a:ext cx="113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Overweight (85th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517"/>
              <p:cNvSpPr>
                <a:spLocks noChangeArrowheads="1"/>
              </p:cNvSpPr>
              <p:nvPr/>
            </p:nvSpPr>
            <p:spPr bwMode="auto">
              <a:xfrm>
                <a:off x="1554" y="3131"/>
                <a:ext cx="105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518"/>
              <p:cNvSpPr>
                <a:spLocks noChangeArrowheads="1"/>
              </p:cNvSpPr>
              <p:nvPr/>
            </p:nvSpPr>
            <p:spPr bwMode="auto">
              <a:xfrm>
                <a:off x="1599" y="3131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519"/>
              <p:cNvSpPr>
                <a:spLocks noChangeArrowheads="1"/>
              </p:cNvSpPr>
              <p:nvPr/>
            </p:nvSpPr>
            <p:spPr bwMode="auto">
              <a:xfrm>
                <a:off x="480" y="3281"/>
                <a:ext cx="1318" cy="15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520"/>
              <p:cNvSpPr>
                <a:spLocks noChangeArrowheads="1"/>
              </p:cNvSpPr>
              <p:nvPr/>
            </p:nvSpPr>
            <p:spPr bwMode="auto">
              <a:xfrm>
                <a:off x="480" y="3287"/>
                <a:ext cx="371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95th)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Rectangle 521"/>
              <p:cNvSpPr>
                <a:spLocks noChangeArrowheads="1"/>
              </p:cNvSpPr>
              <p:nvPr/>
            </p:nvSpPr>
            <p:spPr bwMode="auto">
              <a:xfrm>
                <a:off x="790" y="3287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522"/>
              <p:cNvSpPr>
                <a:spLocks noChangeArrowheads="1"/>
              </p:cNvSpPr>
              <p:nvPr/>
            </p:nvSpPr>
            <p:spPr bwMode="auto">
              <a:xfrm>
                <a:off x="1829" y="3125"/>
                <a:ext cx="535" cy="7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523"/>
              <p:cNvSpPr>
                <a:spLocks noChangeArrowheads="1"/>
              </p:cNvSpPr>
              <p:nvPr/>
            </p:nvSpPr>
            <p:spPr bwMode="auto">
              <a:xfrm>
                <a:off x="1829" y="3359"/>
                <a:ext cx="535" cy="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524"/>
              <p:cNvSpPr>
                <a:spLocks noChangeArrowheads="1"/>
              </p:cNvSpPr>
              <p:nvPr/>
            </p:nvSpPr>
            <p:spPr bwMode="auto">
              <a:xfrm>
                <a:off x="1829" y="3203"/>
                <a:ext cx="535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525"/>
              <p:cNvSpPr>
                <a:spLocks noChangeArrowheads="1"/>
              </p:cNvSpPr>
              <p:nvPr/>
            </p:nvSpPr>
            <p:spPr bwMode="auto">
              <a:xfrm>
                <a:off x="1829" y="3209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20.35%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526"/>
              <p:cNvSpPr>
                <a:spLocks noChangeArrowheads="1"/>
              </p:cNvSpPr>
              <p:nvPr/>
            </p:nvSpPr>
            <p:spPr bwMode="auto">
              <a:xfrm>
                <a:off x="2288" y="3209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527"/>
              <p:cNvSpPr>
                <a:spLocks noChangeArrowheads="1"/>
              </p:cNvSpPr>
              <p:nvPr/>
            </p:nvSpPr>
            <p:spPr bwMode="auto">
              <a:xfrm>
                <a:off x="2395" y="3125"/>
                <a:ext cx="547" cy="7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528"/>
              <p:cNvSpPr>
                <a:spLocks noChangeArrowheads="1"/>
              </p:cNvSpPr>
              <p:nvPr/>
            </p:nvSpPr>
            <p:spPr bwMode="auto">
              <a:xfrm>
                <a:off x="2395" y="3359"/>
                <a:ext cx="547" cy="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529"/>
              <p:cNvSpPr>
                <a:spLocks noChangeArrowheads="1"/>
              </p:cNvSpPr>
              <p:nvPr/>
            </p:nvSpPr>
            <p:spPr bwMode="auto">
              <a:xfrm>
                <a:off x="2395" y="3203"/>
                <a:ext cx="547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530"/>
              <p:cNvSpPr>
                <a:spLocks noChangeArrowheads="1"/>
              </p:cNvSpPr>
              <p:nvPr/>
            </p:nvSpPr>
            <p:spPr bwMode="auto">
              <a:xfrm>
                <a:off x="2395" y="3209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18.69%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531"/>
              <p:cNvSpPr>
                <a:spLocks noChangeArrowheads="1"/>
              </p:cNvSpPr>
              <p:nvPr/>
            </p:nvSpPr>
            <p:spPr bwMode="auto">
              <a:xfrm>
                <a:off x="2855" y="3209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532"/>
              <p:cNvSpPr>
                <a:spLocks noChangeArrowheads="1"/>
              </p:cNvSpPr>
              <p:nvPr/>
            </p:nvSpPr>
            <p:spPr bwMode="auto">
              <a:xfrm>
                <a:off x="2971" y="3125"/>
                <a:ext cx="546" cy="7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533"/>
              <p:cNvSpPr>
                <a:spLocks noChangeArrowheads="1"/>
              </p:cNvSpPr>
              <p:nvPr/>
            </p:nvSpPr>
            <p:spPr bwMode="auto">
              <a:xfrm>
                <a:off x="2971" y="3359"/>
                <a:ext cx="546" cy="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534"/>
              <p:cNvSpPr>
                <a:spLocks noChangeArrowheads="1"/>
              </p:cNvSpPr>
              <p:nvPr/>
            </p:nvSpPr>
            <p:spPr bwMode="auto">
              <a:xfrm>
                <a:off x="2971" y="3203"/>
                <a:ext cx="546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535"/>
              <p:cNvSpPr>
                <a:spLocks noChangeArrowheads="1"/>
              </p:cNvSpPr>
              <p:nvPr/>
            </p:nvSpPr>
            <p:spPr bwMode="auto">
              <a:xfrm>
                <a:off x="2971" y="3209"/>
                <a:ext cx="523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21.51%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Rectangle 536"/>
              <p:cNvSpPr>
                <a:spLocks noChangeArrowheads="1"/>
              </p:cNvSpPr>
              <p:nvPr/>
            </p:nvSpPr>
            <p:spPr bwMode="auto">
              <a:xfrm>
                <a:off x="3431" y="3209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Rectangle 537"/>
              <p:cNvSpPr>
                <a:spLocks noChangeArrowheads="1"/>
              </p:cNvSpPr>
              <p:nvPr/>
            </p:nvSpPr>
            <p:spPr bwMode="auto">
              <a:xfrm>
                <a:off x="3548" y="3125"/>
                <a:ext cx="545" cy="7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538"/>
              <p:cNvSpPr>
                <a:spLocks noChangeArrowheads="1"/>
              </p:cNvSpPr>
              <p:nvPr/>
            </p:nvSpPr>
            <p:spPr bwMode="auto">
              <a:xfrm>
                <a:off x="3548" y="3359"/>
                <a:ext cx="545" cy="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539"/>
              <p:cNvSpPr>
                <a:spLocks noChangeArrowheads="1"/>
              </p:cNvSpPr>
              <p:nvPr/>
            </p:nvSpPr>
            <p:spPr bwMode="auto">
              <a:xfrm>
                <a:off x="3548" y="3203"/>
                <a:ext cx="545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540"/>
              <p:cNvSpPr>
                <a:spLocks noChangeArrowheads="1"/>
              </p:cNvSpPr>
              <p:nvPr/>
            </p:nvSpPr>
            <p:spPr bwMode="auto">
              <a:xfrm>
                <a:off x="3548" y="3209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24.4%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541"/>
              <p:cNvSpPr>
                <a:spLocks noChangeArrowheads="1"/>
              </p:cNvSpPr>
              <p:nvPr/>
            </p:nvSpPr>
            <p:spPr bwMode="auto">
              <a:xfrm>
                <a:off x="3934" y="3209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Rectangle 542"/>
              <p:cNvSpPr>
                <a:spLocks noChangeArrowheads="1"/>
              </p:cNvSpPr>
              <p:nvPr/>
            </p:nvSpPr>
            <p:spPr bwMode="auto">
              <a:xfrm>
                <a:off x="4124" y="3125"/>
                <a:ext cx="550" cy="7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543"/>
              <p:cNvSpPr>
                <a:spLocks noChangeArrowheads="1"/>
              </p:cNvSpPr>
              <p:nvPr/>
            </p:nvSpPr>
            <p:spPr bwMode="auto">
              <a:xfrm>
                <a:off x="4124" y="3359"/>
                <a:ext cx="550" cy="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544"/>
              <p:cNvSpPr>
                <a:spLocks noChangeArrowheads="1"/>
              </p:cNvSpPr>
              <p:nvPr/>
            </p:nvSpPr>
            <p:spPr bwMode="auto">
              <a:xfrm>
                <a:off x="4124" y="3203"/>
                <a:ext cx="550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545"/>
              <p:cNvSpPr>
                <a:spLocks noChangeArrowheads="1"/>
              </p:cNvSpPr>
              <p:nvPr/>
            </p:nvSpPr>
            <p:spPr bwMode="auto">
              <a:xfrm>
                <a:off x="4124" y="3209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22.4%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Rectangle 546"/>
              <p:cNvSpPr>
                <a:spLocks noChangeArrowheads="1"/>
              </p:cNvSpPr>
              <p:nvPr/>
            </p:nvSpPr>
            <p:spPr bwMode="auto">
              <a:xfrm>
                <a:off x="4509" y="3209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Rectangle 547"/>
              <p:cNvSpPr>
                <a:spLocks noChangeArrowheads="1"/>
              </p:cNvSpPr>
              <p:nvPr/>
            </p:nvSpPr>
            <p:spPr bwMode="auto">
              <a:xfrm>
                <a:off x="4705" y="3125"/>
                <a:ext cx="550" cy="78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548"/>
              <p:cNvSpPr>
                <a:spLocks noChangeArrowheads="1"/>
              </p:cNvSpPr>
              <p:nvPr/>
            </p:nvSpPr>
            <p:spPr bwMode="auto">
              <a:xfrm>
                <a:off x="4705" y="3359"/>
                <a:ext cx="550" cy="80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549"/>
              <p:cNvSpPr>
                <a:spLocks noChangeArrowheads="1"/>
              </p:cNvSpPr>
              <p:nvPr/>
            </p:nvSpPr>
            <p:spPr bwMode="auto">
              <a:xfrm>
                <a:off x="4705" y="3203"/>
                <a:ext cx="550" cy="156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550"/>
              <p:cNvSpPr>
                <a:spLocks noChangeArrowheads="1"/>
              </p:cNvSpPr>
              <p:nvPr/>
            </p:nvSpPr>
            <p:spPr bwMode="auto">
              <a:xfrm>
                <a:off x="4705" y="3209"/>
                <a:ext cx="44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21.0%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Rectangle 551"/>
              <p:cNvSpPr>
                <a:spLocks noChangeArrowheads="1"/>
              </p:cNvSpPr>
              <p:nvPr/>
            </p:nvSpPr>
            <p:spPr bwMode="auto">
              <a:xfrm>
                <a:off x="5090" y="3209"/>
                <a:ext cx="9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Rectangle 552"/>
              <p:cNvSpPr>
                <a:spLocks noChangeArrowheads="1"/>
              </p:cNvSpPr>
              <p:nvPr/>
            </p:nvSpPr>
            <p:spPr bwMode="auto">
              <a:xfrm>
                <a:off x="480" y="3111"/>
                <a:ext cx="1318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553"/>
              <p:cNvSpPr>
                <a:spLocks noChangeArrowheads="1"/>
              </p:cNvSpPr>
              <p:nvPr/>
            </p:nvSpPr>
            <p:spPr bwMode="auto">
              <a:xfrm>
                <a:off x="1798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554"/>
              <p:cNvSpPr>
                <a:spLocks noChangeArrowheads="1"/>
              </p:cNvSpPr>
              <p:nvPr/>
            </p:nvSpPr>
            <p:spPr bwMode="auto">
              <a:xfrm>
                <a:off x="1798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555"/>
              <p:cNvSpPr>
                <a:spLocks noChangeArrowheads="1"/>
              </p:cNvSpPr>
              <p:nvPr/>
            </p:nvSpPr>
            <p:spPr bwMode="auto">
              <a:xfrm>
                <a:off x="480" y="3439"/>
                <a:ext cx="1318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556"/>
              <p:cNvSpPr>
                <a:spLocks noChangeArrowheads="1"/>
              </p:cNvSpPr>
              <p:nvPr/>
            </p:nvSpPr>
            <p:spPr bwMode="auto">
              <a:xfrm>
                <a:off x="1798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557"/>
              <p:cNvSpPr>
                <a:spLocks noChangeArrowheads="1"/>
              </p:cNvSpPr>
              <p:nvPr/>
            </p:nvSpPr>
            <p:spPr bwMode="auto">
              <a:xfrm>
                <a:off x="1798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558"/>
              <p:cNvSpPr>
                <a:spLocks noChangeArrowheads="1"/>
              </p:cNvSpPr>
              <p:nvPr/>
            </p:nvSpPr>
            <p:spPr bwMode="auto">
              <a:xfrm>
                <a:off x="1798" y="3125"/>
                <a:ext cx="14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559"/>
              <p:cNvSpPr>
                <a:spLocks noChangeArrowheads="1"/>
              </p:cNvSpPr>
              <p:nvPr/>
            </p:nvSpPr>
            <p:spPr bwMode="auto">
              <a:xfrm>
                <a:off x="1814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560"/>
              <p:cNvSpPr>
                <a:spLocks noChangeArrowheads="1"/>
              </p:cNvSpPr>
              <p:nvPr/>
            </p:nvSpPr>
            <p:spPr bwMode="auto">
              <a:xfrm>
                <a:off x="1814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561"/>
              <p:cNvSpPr>
                <a:spLocks noChangeArrowheads="1"/>
              </p:cNvSpPr>
              <p:nvPr/>
            </p:nvSpPr>
            <p:spPr bwMode="auto">
              <a:xfrm>
                <a:off x="1829" y="3111"/>
                <a:ext cx="53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562"/>
              <p:cNvSpPr>
                <a:spLocks noChangeArrowheads="1"/>
              </p:cNvSpPr>
              <p:nvPr/>
            </p:nvSpPr>
            <p:spPr bwMode="auto">
              <a:xfrm>
                <a:off x="2364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563"/>
              <p:cNvSpPr>
                <a:spLocks noChangeArrowheads="1"/>
              </p:cNvSpPr>
              <p:nvPr/>
            </p:nvSpPr>
            <p:spPr bwMode="auto">
              <a:xfrm>
                <a:off x="2364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564"/>
              <p:cNvSpPr>
                <a:spLocks noChangeArrowheads="1"/>
              </p:cNvSpPr>
              <p:nvPr/>
            </p:nvSpPr>
            <p:spPr bwMode="auto">
              <a:xfrm>
                <a:off x="1814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565"/>
              <p:cNvSpPr>
                <a:spLocks noChangeArrowheads="1"/>
              </p:cNvSpPr>
              <p:nvPr/>
            </p:nvSpPr>
            <p:spPr bwMode="auto">
              <a:xfrm>
                <a:off x="1814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566"/>
              <p:cNvSpPr>
                <a:spLocks noChangeArrowheads="1"/>
              </p:cNvSpPr>
              <p:nvPr/>
            </p:nvSpPr>
            <p:spPr bwMode="auto">
              <a:xfrm>
                <a:off x="1829" y="3439"/>
                <a:ext cx="53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567"/>
              <p:cNvSpPr>
                <a:spLocks noChangeArrowheads="1"/>
              </p:cNvSpPr>
              <p:nvPr/>
            </p:nvSpPr>
            <p:spPr bwMode="auto">
              <a:xfrm>
                <a:off x="2364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568"/>
              <p:cNvSpPr>
                <a:spLocks noChangeArrowheads="1"/>
              </p:cNvSpPr>
              <p:nvPr/>
            </p:nvSpPr>
            <p:spPr bwMode="auto">
              <a:xfrm>
                <a:off x="2364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569"/>
              <p:cNvSpPr>
                <a:spLocks noChangeArrowheads="1"/>
              </p:cNvSpPr>
              <p:nvPr/>
            </p:nvSpPr>
            <p:spPr bwMode="auto">
              <a:xfrm>
                <a:off x="1814" y="3125"/>
                <a:ext cx="15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570"/>
              <p:cNvSpPr>
                <a:spLocks noChangeArrowheads="1"/>
              </p:cNvSpPr>
              <p:nvPr/>
            </p:nvSpPr>
            <p:spPr bwMode="auto">
              <a:xfrm>
                <a:off x="2364" y="3125"/>
                <a:ext cx="15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571"/>
              <p:cNvSpPr>
                <a:spLocks noChangeArrowheads="1"/>
              </p:cNvSpPr>
              <p:nvPr/>
            </p:nvSpPr>
            <p:spPr bwMode="auto">
              <a:xfrm>
                <a:off x="2381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572"/>
              <p:cNvSpPr>
                <a:spLocks noChangeArrowheads="1"/>
              </p:cNvSpPr>
              <p:nvPr/>
            </p:nvSpPr>
            <p:spPr bwMode="auto">
              <a:xfrm>
                <a:off x="2381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573"/>
              <p:cNvSpPr>
                <a:spLocks noChangeArrowheads="1"/>
              </p:cNvSpPr>
              <p:nvPr/>
            </p:nvSpPr>
            <p:spPr bwMode="auto">
              <a:xfrm>
                <a:off x="2395" y="3111"/>
                <a:ext cx="54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574"/>
              <p:cNvSpPr>
                <a:spLocks noChangeArrowheads="1"/>
              </p:cNvSpPr>
              <p:nvPr/>
            </p:nvSpPr>
            <p:spPr bwMode="auto">
              <a:xfrm>
                <a:off x="2942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575"/>
              <p:cNvSpPr>
                <a:spLocks noChangeArrowheads="1"/>
              </p:cNvSpPr>
              <p:nvPr/>
            </p:nvSpPr>
            <p:spPr bwMode="auto">
              <a:xfrm>
                <a:off x="2942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576"/>
              <p:cNvSpPr>
                <a:spLocks noChangeArrowheads="1"/>
              </p:cNvSpPr>
              <p:nvPr/>
            </p:nvSpPr>
            <p:spPr bwMode="auto">
              <a:xfrm>
                <a:off x="2381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577"/>
              <p:cNvSpPr>
                <a:spLocks noChangeArrowheads="1"/>
              </p:cNvSpPr>
              <p:nvPr/>
            </p:nvSpPr>
            <p:spPr bwMode="auto">
              <a:xfrm>
                <a:off x="2381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578"/>
              <p:cNvSpPr>
                <a:spLocks noChangeArrowheads="1"/>
              </p:cNvSpPr>
              <p:nvPr/>
            </p:nvSpPr>
            <p:spPr bwMode="auto">
              <a:xfrm>
                <a:off x="2395" y="3439"/>
                <a:ext cx="54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579"/>
              <p:cNvSpPr>
                <a:spLocks noChangeArrowheads="1"/>
              </p:cNvSpPr>
              <p:nvPr/>
            </p:nvSpPr>
            <p:spPr bwMode="auto">
              <a:xfrm>
                <a:off x="2942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580"/>
              <p:cNvSpPr>
                <a:spLocks noChangeArrowheads="1"/>
              </p:cNvSpPr>
              <p:nvPr/>
            </p:nvSpPr>
            <p:spPr bwMode="auto">
              <a:xfrm>
                <a:off x="2942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581"/>
              <p:cNvSpPr>
                <a:spLocks noChangeArrowheads="1"/>
              </p:cNvSpPr>
              <p:nvPr/>
            </p:nvSpPr>
            <p:spPr bwMode="auto">
              <a:xfrm>
                <a:off x="2381" y="3125"/>
                <a:ext cx="14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582"/>
              <p:cNvSpPr>
                <a:spLocks noChangeArrowheads="1"/>
              </p:cNvSpPr>
              <p:nvPr/>
            </p:nvSpPr>
            <p:spPr bwMode="auto">
              <a:xfrm>
                <a:off x="2942" y="3125"/>
                <a:ext cx="14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583"/>
              <p:cNvSpPr>
                <a:spLocks noChangeArrowheads="1"/>
              </p:cNvSpPr>
              <p:nvPr/>
            </p:nvSpPr>
            <p:spPr bwMode="auto">
              <a:xfrm>
                <a:off x="2956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584"/>
              <p:cNvSpPr>
                <a:spLocks noChangeArrowheads="1"/>
              </p:cNvSpPr>
              <p:nvPr/>
            </p:nvSpPr>
            <p:spPr bwMode="auto">
              <a:xfrm>
                <a:off x="2956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585"/>
              <p:cNvSpPr>
                <a:spLocks noChangeArrowheads="1"/>
              </p:cNvSpPr>
              <p:nvPr/>
            </p:nvSpPr>
            <p:spPr bwMode="auto">
              <a:xfrm>
                <a:off x="2971" y="3111"/>
                <a:ext cx="546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586"/>
              <p:cNvSpPr>
                <a:spLocks noChangeArrowheads="1"/>
              </p:cNvSpPr>
              <p:nvPr/>
            </p:nvSpPr>
            <p:spPr bwMode="auto">
              <a:xfrm>
                <a:off x="3517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587"/>
              <p:cNvSpPr>
                <a:spLocks noChangeArrowheads="1"/>
              </p:cNvSpPr>
              <p:nvPr/>
            </p:nvSpPr>
            <p:spPr bwMode="auto">
              <a:xfrm>
                <a:off x="3517" y="3111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588"/>
              <p:cNvSpPr>
                <a:spLocks noChangeArrowheads="1"/>
              </p:cNvSpPr>
              <p:nvPr/>
            </p:nvSpPr>
            <p:spPr bwMode="auto">
              <a:xfrm>
                <a:off x="2956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589"/>
              <p:cNvSpPr>
                <a:spLocks noChangeArrowheads="1"/>
              </p:cNvSpPr>
              <p:nvPr/>
            </p:nvSpPr>
            <p:spPr bwMode="auto">
              <a:xfrm>
                <a:off x="2956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590"/>
              <p:cNvSpPr>
                <a:spLocks noChangeArrowheads="1"/>
              </p:cNvSpPr>
              <p:nvPr/>
            </p:nvSpPr>
            <p:spPr bwMode="auto">
              <a:xfrm>
                <a:off x="2971" y="3439"/>
                <a:ext cx="546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591"/>
              <p:cNvSpPr>
                <a:spLocks noChangeArrowheads="1"/>
              </p:cNvSpPr>
              <p:nvPr/>
            </p:nvSpPr>
            <p:spPr bwMode="auto">
              <a:xfrm>
                <a:off x="3517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592"/>
              <p:cNvSpPr>
                <a:spLocks noChangeArrowheads="1"/>
              </p:cNvSpPr>
              <p:nvPr/>
            </p:nvSpPr>
            <p:spPr bwMode="auto">
              <a:xfrm>
                <a:off x="3517" y="3439"/>
                <a:ext cx="1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593"/>
              <p:cNvSpPr>
                <a:spLocks noChangeArrowheads="1"/>
              </p:cNvSpPr>
              <p:nvPr/>
            </p:nvSpPr>
            <p:spPr bwMode="auto">
              <a:xfrm>
                <a:off x="2956" y="3125"/>
                <a:ext cx="15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594"/>
              <p:cNvSpPr>
                <a:spLocks noChangeArrowheads="1"/>
              </p:cNvSpPr>
              <p:nvPr/>
            </p:nvSpPr>
            <p:spPr bwMode="auto">
              <a:xfrm>
                <a:off x="3517" y="3125"/>
                <a:ext cx="15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595"/>
              <p:cNvSpPr>
                <a:spLocks noChangeArrowheads="1"/>
              </p:cNvSpPr>
              <p:nvPr/>
            </p:nvSpPr>
            <p:spPr bwMode="auto">
              <a:xfrm>
                <a:off x="3534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596"/>
              <p:cNvSpPr>
                <a:spLocks noChangeArrowheads="1"/>
              </p:cNvSpPr>
              <p:nvPr/>
            </p:nvSpPr>
            <p:spPr bwMode="auto">
              <a:xfrm>
                <a:off x="3534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597"/>
              <p:cNvSpPr>
                <a:spLocks noChangeArrowheads="1"/>
              </p:cNvSpPr>
              <p:nvPr/>
            </p:nvSpPr>
            <p:spPr bwMode="auto">
              <a:xfrm>
                <a:off x="3548" y="3111"/>
                <a:ext cx="54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598"/>
              <p:cNvSpPr>
                <a:spLocks noChangeArrowheads="1"/>
              </p:cNvSpPr>
              <p:nvPr/>
            </p:nvSpPr>
            <p:spPr bwMode="auto">
              <a:xfrm>
                <a:off x="4093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599"/>
              <p:cNvSpPr>
                <a:spLocks noChangeArrowheads="1"/>
              </p:cNvSpPr>
              <p:nvPr/>
            </p:nvSpPr>
            <p:spPr bwMode="auto">
              <a:xfrm>
                <a:off x="4093" y="3111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Rectangle 600"/>
              <p:cNvSpPr>
                <a:spLocks noChangeArrowheads="1"/>
              </p:cNvSpPr>
              <p:nvPr/>
            </p:nvSpPr>
            <p:spPr bwMode="auto">
              <a:xfrm>
                <a:off x="3534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Rectangle 601"/>
              <p:cNvSpPr>
                <a:spLocks noChangeArrowheads="1"/>
              </p:cNvSpPr>
              <p:nvPr/>
            </p:nvSpPr>
            <p:spPr bwMode="auto">
              <a:xfrm>
                <a:off x="3534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602"/>
              <p:cNvSpPr>
                <a:spLocks noChangeArrowheads="1"/>
              </p:cNvSpPr>
              <p:nvPr/>
            </p:nvSpPr>
            <p:spPr bwMode="auto">
              <a:xfrm>
                <a:off x="3548" y="3439"/>
                <a:ext cx="545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603"/>
              <p:cNvSpPr>
                <a:spLocks noChangeArrowheads="1"/>
              </p:cNvSpPr>
              <p:nvPr/>
            </p:nvSpPr>
            <p:spPr bwMode="auto">
              <a:xfrm>
                <a:off x="4093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Rectangle 604"/>
              <p:cNvSpPr>
                <a:spLocks noChangeArrowheads="1"/>
              </p:cNvSpPr>
              <p:nvPr/>
            </p:nvSpPr>
            <p:spPr bwMode="auto">
              <a:xfrm>
                <a:off x="4093" y="3439"/>
                <a:ext cx="14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605"/>
              <p:cNvSpPr>
                <a:spLocks noChangeArrowheads="1"/>
              </p:cNvSpPr>
              <p:nvPr/>
            </p:nvSpPr>
            <p:spPr bwMode="auto">
              <a:xfrm>
                <a:off x="3534" y="3125"/>
                <a:ext cx="14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Rectangle 606"/>
              <p:cNvSpPr>
                <a:spLocks noChangeArrowheads="1"/>
              </p:cNvSpPr>
              <p:nvPr/>
            </p:nvSpPr>
            <p:spPr bwMode="auto">
              <a:xfrm>
                <a:off x="4093" y="3125"/>
                <a:ext cx="14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608"/>
            <p:cNvSpPr>
              <a:spLocks noChangeArrowheads="1"/>
            </p:cNvSpPr>
            <p:nvPr/>
          </p:nvSpPr>
          <p:spPr bwMode="auto">
            <a:xfrm>
              <a:off x="4109" y="3111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09"/>
            <p:cNvSpPr>
              <a:spLocks noChangeArrowheads="1"/>
            </p:cNvSpPr>
            <p:nvPr/>
          </p:nvSpPr>
          <p:spPr bwMode="auto">
            <a:xfrm>
              <a:off x="4109" y="3111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10"/>
            <p:cNvSpPr>
              <a:spLocks noChangeArrowheads="1"/>
            </p:cNvSpPr>
            <p:nvPr/>
          </p:nvSpPr>
          <p:spPr bwMode="auto">
            <a:xfrm>
              <a:off x="4124" y="3111"/>
              <a:ext cx="55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611"/>
            <p:cNvSpPr>
              <a:spLocks noChangeArrowheads="1"/>
            </p:cNvSpPr>
            <p:nvPr/>
          </p:nvSpPr>
          <p:spPr bwMode="auto">
            <a:xfrm>
              <a:off x="4674" y="311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12"/>
            <p:cNvSpPr>
              <a:spLocks noChangeArrowheads="1"/>
            </p:cNvSpPr>
            <p:nvPr/>
          </p:nvSpPr>
          <p:spPr bwMode="auto">
            <a:xfrm>
              <a:off x="4674" y="311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613"/>
            <p:cNvSpPr>
              <a:spLocks noChangeArrowheads="1"/>
            </p:cNvSpPr>
            <p:nvPr/>
          </p:nvSpPr>
          <p:spPr bwMode="auto">
            <a:xfrm>
              <a:off x="4109" y="3439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14"/>
            <p:cNvSpPr>
              <a:spLocks noChangeArrowheads="1"/>
            </p:cNvSpPr>
            <p:nvPr/>
          </p:nvSpPr>
          <p:spPr bwMode="auto">
            <a:xfrm>
              <a:off x="4109" y="3439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15"/>
            <p:cNvSpPr>
              <a:spLocks noChangeArrowheads="1"/>
            </p:cNvSpPr>
            <p:nvPr/>
          </p:nvSpPr>
          <p:spPr bwMode="auto">
            <a:xfrm>
              <a:off x="4124" y="3439"/>
              <a:ext cx="55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616"/>
            <p:cNvSpPr>
              <a:spLocks noChangeArrowheads="1"/>
            </p:cNvSpPr>
            <p:nvPr/>
          </p:nvSpPr>
          <p:spPr bwMode="auto">
            <a:xfrm>
              <a:off x="4674" y="3439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617"/>
            <p:cNvSpPr>
              <a:spLocks noChangeArrowheads="1"/>
            </p:cNvSpPr>
            <p:nvPr/>
          </p:nvSpPr>
          <p:spPr bwMode="auto">
            <a:xfrm>
              <a:off x="4674" y="3439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18"/>
            <p:cNvSpPr>
              <a:spLocks noChangeArrowheads="1"/>
            </p:cNvSpPr>
            <p:nvPr/>
          </p:nvSpPr>
          <p:spPr bwMode="auto">
            <a:xfrm>
              <a:off x="4109" y="3125"/>
              <a:ext cx="15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619"/>
            <p:cNvSpPr>
              <a:spLocks noChangeArrowheads="1"/>
            </p:cNvSpPr>
            <p:nvPr/>
          </p:nvSpPr>
          <p:spPr bwMode="auto">
            <a:xfrm>
              <a:off x="4674" y="3125"/>
              <a:ext cx="14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20"/>
            <p:cNvSpPr>
              <a:spLocks noChangeArrowheads="1"/>
            </p:cNvSpPr>
            <p:nvPr/>
          </p:nvSpPr>
          <p:spPr bwMode="auto">
            <a:xfrm>
              <a:off x="4690" y="3111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621"/>
            <p:cNvSpPr>
              <a:spLocks noChangeArrowheads="1"/>
            </p:cNvSpPr>
            <p:nvPr/>
          </p:nvSpPr>
          <p:spPr bwMode="auto">
            <a:xfrm>
              <a:off x="4690" y="3111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22"/>
            <p:cNvSpPr>
              <a:spLocks noChangeArrowheads="1"/>
            </p:cNvSpPr>
            <p:nvPr/>
          </p:nvSpPr>
          <p:spPr bwMode="auto">
            <a:xfrm>
              <a:off x="4705" y="3111"/>
              <a:ext cx="55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23"/>
            <p:cNvSpPr>
              <a:spLocks noChangeArrowheads="1"/>
            </p:cNvSpPr>
            <p:nvPr/>
          </p:nvSpPr>
          <p:spPr bwMode="auto">
            <a:xfrm>
              <a:off x="5255" y="311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624"/>
            <p:cNvSpPr>
              <a:spLocks noChangeArrowheads="1"/>
            </p:cNvSpPr>
            <p:nvPr/>
          </p:nvSpPr>
          <p:spPr bwMode="auto">
            <a:xfrm>
              <a:off x="5255" y="3111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625"/>
            <p:cNvSpPr>
              <a:spLocks noChangeArrowheads="1"/>
            </p:cNvSpPr>
            <p:nvPr/>
          </p:nvSpPr>
          <p:spPr bwMode="auto">
            <a:xfrm>
              <a:off x="4690" y="3439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626"/>
            <p:cNvSpPr>
              <a:spLocks noChangeArrowheads="1"/>
            </p:cNvSpPr>
            <p:nvPr/>
          </p:nvSpPr>
          <p:spPr bwMode="auto">
            <a:xfrm>
              <a:off x="4690" y="3439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627"/>
            <p:cNvSpPr>
              <a:spLocks noChangeArrowheads="1"/>
            </p:cNvSpPr>
            <p:nvPr/>
          </p:nvSpPr>
          <p:spPr bwMode="auto">
            <a:xfrm>
              <a:off x="4705" y="3439"/>
              <a:ext cx="55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628"/>
            <p:cNvSpPr>
              <a:spLocks noChangeArrowheads="1"/>
            </p:cNvSpPr>
            <p:nvPr/>
          </p:nvSpPr>
          <p:spPr bwMode="auto">
            <a:xfrm>
              <a:off x="5255" y="3439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629"/>
            <p:cNvSpPr>
              <a:spLocks noChangeArrowheads="1"/>
            </p:cNvSpPr>
            <p:nvPr/>
          </p:nvSpPr>
          <p:spPr bwMode="auto">
            <a:xfrm>
              <a:off x="5255" y="3439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630"/>
            <p:cNvSpPr>
              <a:spLocks noChangeArrowheads="1"/>
            </p:cNvSpPr>
            <p:nvPr/>
          </p:nvSpPr>
          <p:spPr bwMode="auto">
            <a:xfrm>
              <a:off x="4690" y="3125"/>
              <a:ext cx="15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631"/>
            <p:cNvSpPr>
              <a:spLocks noChangeArrowheads="1"/>
            </p:cNvSpPr>
            <p:nvPr/>
          </p:nvSpPr>
          <p:spPr bwMode="auto">
            <a:xfrm>
              <a:off x="5255" y="3125"/>
              <a:ext cx="14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32"/>
            <p:cNvSpPr>
              <a:spLocks noChangeArrowheads="1"/>
            </p:cNvSpPr>
            <p:nvPr/>
          </p:nvSpPr>
          <p:spPr bwMode="auto">
            <a:xfrm>
              <a:off x="480" y="3626"/>
              <a:ext cx="1318" cy="17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33"/>
            <p:cNvSpPr>
              <a:spLocks noChangeArrowheads="1"/>
            </p:cNvSpPr>
            <p:nvPr/>
          </p:nvSpPr>
          <p:spPr bwMode="auto">
            <a:xfrm>
              <a:off x="480" y="3468"/>
              <a:ext cx="1318" cy="15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634"/>
            <p:cNvSpPr>
              <a:spLocks noChangeArrowheads="1"/>
            </p:cNvSpPr>
            <p:nvPr/>
          </p:nvSpPr>
          <p:spPr bwMode="auto">
            <a:xfrm>
              <a:off x="480" y="3474"/>
              <a:ext cx="9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Obese (&gt; 95th)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635"/>
            <p:cNvSpPr>
              <a:spLocks noChangeArrowheads="1"/>
            </p:cNvSpPr>
            <p:nvPr/>
          </p:nvSpPr>
          <p:spPr bwMode="auto">
            <a:xfrm>
              <a:off x="1389" y="3474"/>
              <a:ext cx="9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636"/>
            <p:cNvSpPr>
              <a:spLocks noChangeArrowheads="1"/>
            </p:cNvSpPr>
            <p:nvPr/>
          </p:nvSpPr>
          <p:spPr bwMode="auto">
            <a:xfrm>
              <a:off x="1829" y="3468"/>
              <a:ext cx="535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637"/>
            <p:cNvSpPr>
              <a:spLocks noChangeArrowheads="1"/>
            </p:cNvSpPr>
            <p:nvPr/>
          </p:nvSpPr>
          <p:spPr bwMode="auto">
            <a:xfrm>
              <a:off x="1829" y="3713"/>
              <a:ext cx="535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638"/>
            <p:cNvSpPr>
              <a:spLocks noChangeArrowheads="1"/>
            </p:cNvSpPr>
            <p:nvPr/>
          </p:nvSpPr>
          <p:spPr bwMode="auto">
            <a:xfrm>
              <a:off x="1829" y="3557"/>
              <a:ext cx="535" cy="1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39"/>
            <p:cNvSpPr>
              <a:spLocks noChangeArrowheads="1"/>
            </p:cNvSpPr>
            <p:nvPr/>
          </p:nvSpPr>
          <p:spPr bwMode="auto">
            <a:xfrm>
              <a:off x="1829" y="3563"/>
              <a:ext cx="52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26.61%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640"/>
            <p:cNvSpPr>
              <a:spLocks noChangeArrowheads="1"/>
            </p:cNvSpPr>
            <p:nvPr/>
          </p:nvSpPr>
          <p:spPr bwMode="auto">
            <a:xfrm>
              <a:off x="2288" y="3563"/>
              <a:ext cx="9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641"/>
            <p:cNvSpPr>
              <a:spLocks noChangeArrowheads="1"/>
            </p:cNvSpPr>
            <p:nvPr/>
          </p:nvSpPr>
          <p:spPr bwMode="auto">
            <a:xfrm>
              <a:off x="2395" y="3468"/>
              <a:ext cx="547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642"/>
            <p:cNvSpPr>
              <a:spLocks noChangeArrowheads="1"/>
            </p:cNvSpPr>
            <p:nvPr/>
          </p:nvSpPr>
          <p:spPr bwMode="auto">
            <a:xfrm>
              <a:off x="2395" y="3713"/>
              <a:ext cx="547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643"/>
            <p:cNvSpPr>
              <a:spLocks noChangeArrowheads="1"/>
            </p:cNvSpPr>
            <p:nvPr/>
          </p:nvSpPr>
          <p:spPr bwMode="auto">
            <a:xfrm>
              <a:off x="2395" y="3557"/>
              <a:ext cx="547" cy="1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644"/>
            <p:cNvSpPr>
              <a:spLocks noChangeArrowheads="1"/>
            </p:cNvSpPr>
            <p:nvPr/>
          </p:nvSpPr>
          <p:spPr bwMode="auto">
            <a:xfrm>
              <a:off x="2395" y="3563"/>
              <a:ext cx="52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32.01%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645"/>
            <p:cNvSpPr>
              <a:spLocks noChangeArrowheads="1"/>
            </p:cNvSpPr>
            <p:nvPr/>
          </p:nvSpPr>
          <p:spPr bwMode="auto">
            <a:xfrm>
              <a:off x="2855" y="3563"/>
              <a:ext cx="9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646"/>
            <p:cNvSpPr>
              <a:spLocks noChangeArrowheads="1"/>
            </p:cNvSpPr>
            <p:nvPr/>
          </p:nvSpPr>
          <p:spPr bwMode="auto">
            <a:xfrm>
              <a:off x="2971" y="3468"/>
              <a:ext cx="546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647"/>
            <p:cNvSpPr>
              <a:spLocks noChangeArrowheads="1"/>
            </p:cNvSpPr>
            <p:nvPr/>
          </p:nvSpPr>
          <p:spPr bwMode="auto">
            <a:xfrm>
              <a:off x="2971" y="3713"/>
              <a:ext cx="546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648"/>
            <p:cNvSpPr>
              <a:spLocks noChangeArrowheads="1"/>
            </p:cNvSpPr>
            <p:nvPr/>
          </p:nvSpPr>
          <p:spPr bwMode="auto">
            <a:xfrm>
              <a:off x="2971" y="3557"/>
              <a:ext cx="546" cy="1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649"/>
            <p:cNvSpPr>
              <a:spLocks noChangeArrowheads="1"/>
            </p:cNvSpPr>
            <p:nvPr/>
          </p:nvSpPr>
          <p:spPr bwMode="auto">
            <a:xfrm>
              <a:off x="2971" y="3563"/>
              <a:ext cx="52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30.76%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650"/>
            <p:cNvSpPr>
              <a:spLocks noChangeArrowheads="1"/>
            </p:cNvSpPr>
            <p:nvPr/>
          </p:nvSpPr>
          <p:spPr bwMode="auto">
            <a:xfrm>
              <a:off x="3431" y="3563"/>
              <a:ext cx="9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651"/>
            <p:cNvSpPr>
              <a:spLocks noChangeArrowheads="1"/>
            </p:cNvSpPr>
            <p:nvPr/>
          </p:nvSpPr>
          <p:spPr bwMode="auto">
            <a:xfrm>
              <a:off x="3548" y="3468"/>
              <a:ext cx="545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652"/>
            <p:cNvSpPr>
              <a:spLocks noChangeArrowheads="1"/>
            </p:cNvSpPr>
            <p:nvPr/>
          </p:nvSpPr>
          <p:spPr bwMode="auto">
            <a:xfrm>
              <a:off x="3548" y="3713"/>
              <a:ext cx="545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653"/>
            <p:cNvSpPr>
              <a:spLocks noChangeArrowheads="1"/>
            </p:cNvSpPr>
            <p:nvPr/>
          </p:nvSpPr>
          <p:spPr bwMode="auto">
            <a:xfrm>
              <a:off x="3548" y="3557"/>
              <a:ext cx="545" cy="1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654"/>
            <p:cNvSpPr>
              <a:spLocks noChangeArrowheads="1"/>
            </p:cNvSpPr>
            <p:nvPr/>
          </p:nvSpPr>
          <p:spPr bwMode="auto">
            <a:xfrm>
              <a:off x="3548" y="3563"/>
              <a:ext cx="4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29.4%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655"/>
            <p:cNvSpPr>
              <a:spLocks noChangeArrowheads="1"/>
            </p:cNvSpPr>
            <p:nvPr/>
          </p:nvSpPr>
          <p:spPr bwMode="auto">
            <a:xfrm>
              <a:off x="3934" y="3563"/>
              <a:ext cx="9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56"/>
            <p:cNvSpPr>
              <a:spLocks noChangeArrowheads="1"/>
            </p:cNvSpPr>
            <p:nvPr/>
          </p:nvSpPr>
          <p:spPr bwMode="auto">
            <a:xfrm>
              <a:off x="4124" y="3468"/>
              <a:ext cx="550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57"/>
            <p:cNvSpPr>
              <a:spLocks noChangeArrowheads="1"/>
            </p:cNvSpPr>
            <p:nvPr/>
          </p:nvSpPr>
          <p:spPr bwMode="auto">
            <a:xfrm>
              <a:off x="4124" y="3713"/>
              <a:ext cx="550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58"/>
            <p:cNvSpPr>
              <a:spLocks noChangeArrowheads="1"/>
            </p:cNvSpPr>
            <p:nvPr/>
          </p:nvSpPr>
          <p:spPr bwMode="auto">
            <a:xfrm>
              <a:off x="4124" y="3557"/>
              <a:ext cx="550" cy="1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59"/>
            <p:cNvSpPr>
              <a:spLocks noChangeArrowheads="1"/>
            </p:cNvSpPr>
            <p:nvPr/>
          </p:nvSpPr>
          <p:spPr bwMode="auto">
            <a:xfrm>
              <a:off x="4124" y="3563"/>
              <a:ext cx="4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32.7%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60"/>
            <p:cNvSpPr>
              <a:spLocks noChangeArrowheads="1"/>
            </p:cNvSpPr>
            <p:nvPr/>
          </p:nvSpPr>
          <p:spPr bwMode="auto">
            <a:xfrm>
              <a:off x="4509" y="3563"/>
              <a:ext cx="9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61"/>
            <p:cNvSpPr>
              <a:spLocks noChangeArrowheads="1"/>
            </p:cNvSpPr>
            <p:nvPr/>
          </p:nvSpPr>
          <p:spPr bwMode="auto">
            <a:xfrm>
              <a:off x="4705" y="3468"/>
              <a:ext cx="550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62"/>
            <p:cNvSpPr>
              <a:spLocks noChangeArrowheads="1"/>
            </p:cNvSpPr>
            <p:nvPr/>
          </p:nvSpPr>
          <p:spPr bwMode="auto">
            <a:xfrm>
              <a:off x="4705" y="3713"/>
              <a:ext cx="550" cy="8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63"/>
            <p:cNvSpPr>
              <a:spLocks noChangeArrowheads="1"/>
            </p:cNvSpPr>
            <p:nvPr/>
          </p:nvSpPr>
          <p:spPr bwMode="auto">
            <a:xfrm>
              <a:off x="4705" y="3557"/>
              <a:ext cx="550" cy="15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4"/>
            <p:cNvSpPr>
              <a:spLocks noChangeArrowheads="1"/>
            </p:cNvSpPr>
            <p:nvPr/>
          </p:nvSpPr>
          <p:spPr bwMode="auto">
            <a:xfrm>
              <a:off x="4705" y="3563"/>
              <a:ext cx="4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30.1%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5"/>
            <p:cNvSpPr>
              <a:spLocks noChangeArrowheads="1"/>
            </p:cNvSpPr>
            <p:nvPr/>
          </p:nvSpPr>
          <p:spPr bwMode="auto">
            <a:xfrm>
              <a:off x="5090" y="3563"/>
              <a:ext cx="9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66"/>
            <p:cNvSpPr>
              <a:spLocks noChangeArrowheads="1"/>
            </p:cNvSpPr>
            <p:nvPr/>
          </p:nvSpPr>
          <p:spPr bwMode="auto">
            <a:xfrm>
              <a:off x="480" y="3453"/>
              <a:ext cx="1318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67"/>
            <p:cNvSpPr>
              <a:spLocks noChangeArrowheads="1"/>
            </p:cNvSpPr>
            <p:nvPr/>
          </p:nvSpPr>
          <p:spPr bwMode="auto">
            <a:xfrm>
              <a:off x="1798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68"/>
            <p:cNvSpPr>
              <a:spLocks noChangeArrowheads="1"/>
            </p:cNvSpPr>
            <p:nvPr/>
          </p:nvSpPr>
          <p:spPr bwMode="auto">
            <a:xfrm>
              <a:off x="1798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69"/>
            <p:cNvSpPr>
              <a:spLocks noChangeArrowheads="1"/>
            </p:cNvSpPr>
            <p:nvPr/>
          </p:nvSpPr>
          <p:spPr bwMode="auto">
            <a:xfrm>
              <a:off x="480" y="3802"/>
              <a:ext cx="131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70"/>
            <p:cNvSpPr>
              <a:spLocks noChangeArrowheads="1"/>
            </p:cNvSpPr>
            <p:nvPr/>
          </p:nvSpPr>
          <p:spPr bwMode="auto">
            <a:xfrm>
              <a:off x="1798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71"/>
            <p:cNvSpPr>
              <a:spLocks noChangeArrowheads="1"/>
            </p:cNvSpPr>
            <p:nvPr/>
          </p:nvSpPr>
          <p:spPr bwMode="auto">
            <a:xfrm>
              <a:off x="1798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72"/>
            <p:cNvSpPr>
              <a:spLocks noChangeArrowheads="1"/>
            </p:cNvSpPr>
            <p:nvPr/>
          </p:nvSpPr>
          <p:spPr bwMode="auto">
            <a:xfrm>
              <a:off x="1798" y="3468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73"/>
            <p:cNvSpPr>
              <a:spLocks noChangeArrowheads="1"/>
            </p:cNvSpPr>
            <p:nvPr/>
          </p:nvSpPr>
          <p:spPr bwMode="auto">
            <a:xfrm>
              <a:off x="1814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74"/>
            <p:cNvSpPr>
              <a:spLocks noChangeArrowheads="1"/>
            </p:cNvSpPr>
            <p:nvPr/>
          </p:nvSpPr>
          <p:spPr bwMode="auto">
            <a:xfrm>
              <a:off x="1814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75"/>
            <p:cNvSpPr>
              <a:spLocks noChangeArrowheads="1"/>
            </p:cNvSpPr>
            <p:nvPr/>
          </p:nvSpPr>
          <p:spPr bwMode="auto">
            <a:xfrm>
              <a:off x="1829" y="3453"/>
              <a:ext cx="53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76"/>
            <p:cNvSpPr>
              <a:spLocks noChangeArrowheads="1"/>
            </p:cNvSpPr>
            <p:nvPr/>
          </p:nvSpPr>
          <p:spPr bwMode="auto">
            <a:xfrm>
              <a:off x="2364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77"/>
            <p:cNvSpPr>
              <a:spLocks noChangeArrowheads="1"/>
            </p:cNvSpPr>
            <p:nvPr/>
          </p:nvSpPr>
          <p:spPr bwMode="auto">
            <a:xfrm>
              <a:off x="2364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78"/>
            <p:cNvSpPr>
              <a:spLocks noChangeArrowheads="1"/>
            </p:cNvSpPr>
            <p:nvPr/>
          </p:nvSpPr>
          <p:spPr bwMode="auto">
            <a:xfrm>
              <a:off x="1814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79"/>
            <p:cNvSpPr>
              <a:spLocks noChangeArrowheads="1"/>
            </p:cNvSpPr>
            <p:nvPr/>
          </p:nvSpPr>
          <p:spPr bwMode="auto">
            <a:xfrm>
              <a:off x="1814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80"/>
            <p:cNvSpPr>
              <a:spLocks noChangeArrowheads="1"/>
            </p:cNvSpPr>
            <p:nvPr/>
          </p:nvSpPr>
          <p:spPr bwMode="auto">
            <a:xfrm>
              <a:off x="1829" y="3802"/>
              <a:ext cx="53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81"/>
            <p:cNvSpPr>
              <a:spLocks noChangeArrowheads="1"/>
            </p:cNvSpPr>
            <p:nvPr/>
          </p:nvSpPr>
          <p:spPr bwMode="auto">
            <a:xfrm>
              <a:off x="2364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82"/>
            <p:cNvSpPr>
              <a:spLocks noChangeArrowheads="1"/>
            </p:cNvSpPr>
            <p:nvPr/>
          </p:nvSpPr>
          <p:spPr bwMode="auto">
            <a:xfrm>
              <a:off x="2364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83"/>
            <p:cNvSpPr>
              <a:spLocks noChangeArrowheads="1"/>
            </p:cNvSpPr>
            <p:nvPr/>
          </p:nvSpPr>
          <p:spPr bwMode="auto">
            <a:xfrm>
              <a:off x="1814" y="3468"/>
              <a:ext cx="15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84"/>
            <p:cNvSpPr>
              <a:spLocks noChangeArrowheads="1"/>
            </p:cNvSpPr>
            <p:nvPr/>
          </p:nvSpPr>
          <p:spPr bwMode="auto">
            <a:xfrm>
              <a:off x="2364" y="3468"/>
              <a:ext cx="15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85"/>
            <p:cNvSpPr>
              <a:spLocks noChangeArrowheads="1"/>
            </p:cNvSpPr>
            <p:nvPr/>
          </p:nvSpPr>
          <p:spPr bwMode="auto">
            <a:xfrm>
              <a:off x="2381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86"/>
            <p:cNvSpPr>
              <a:spLocks noChangeArrowheads="1"/>
            </p:cNvSpPr>
            <p:nvPr/>
          </p:nvSpPr>
          <p:spPr bwMode="auto">
            <a:xfrm>
              <a:off x="2381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87"/>
            <p:cNvSpPr>
              <a:spLocks noChangeArrowheads="1"/>
            </p:cNvSpPr>
            <p:nvPr/>
          </p:nvSpPr>
          <p:spPr bwMode="auto">
            <a:xfrm>
              <a:off x="2395" y="3453"/>
              <a:ext cx="54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88"/>
            <p:cNvSpPr>
              <a:spLocks noChangeArrowheads="1"/>
            </p:cNvSpPr>
            <p:nvPr/>
          </p:nvSpPr>
          <p:spPr bwMode="auto">
            <a:xfrm>
              <a:off x="2942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89"/>
            <p:cNvSpPr>
              <a:spLocks noChangeArrowheads="1"/>
            </p:cNvSpPr>
            <p:nvPr/>
          </p:nvSpPr>
          <p:spPr bwMode="auto">
            <a:xfrm>
              <a:off x="2942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90"/>
            <p:cNvSpPr>
              <a:spLocks noChangeArrowheads="1"/>
            </p:cNvSpPr>
            <p:nvPr/>
          </p:nvSpPr>
          <p:spPr bwMode="auto">
            <a:xfrm>
              <a:off x="2381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91"/>
            <p:cNvSpPr>
              <a:spLocks noChangeArrowheads="1"/>
            </p:cNvSpPr>
            <p:nvPr/>
          </p:nvSpPr>
          <p:spPr bwMode="auto">
            <a:xfrm>
              <a:off x="2381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92"/>
            <p:cNvSpPr>
              <a:spLocks noChangeArrowheads="1"/>
            </p:cNvSpPr>
            <p:nvPr/>
          </p:nvSpPr>
          <p:spPr bwMode="auto">
            <a:xfrm>
              <a:off x="2395" y="3802"/>
              <a:ext cx="547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93"/>
            <p:cNvSpPr>
              <a:spLocks noChangeArrowheads="1"/>
            </p:cNvSpPr>
            <p:nvPr/>
          </p:nvSpPr>
          <p:spPr bwMode="auto">
            <a:xfrm>
              <a:off x="2942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94"/>
            <p:cNvSpPr>
              <a:spLocks noChangeArrowheads="1"/>
            </p:cNvSpPr>
            <p:nvPr/>
          </p:nvSpPr>
          <p:spPr bwMode="auto">
            <a:xfrm>
              <a:off x="2942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95"/>
            <p:cNvSpPr>
              <a:spLocks noChangeArrowheads="1"/>
            </p:cNvSpPr>
            <p:nvPr/>
          </p:nvSpPr>
          <p:spPr bwMode="auto">
            <a:xfrm>
              <a:off x="2381" y="3468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696"/>
            <p:cNvSpPr>
              <a:spLocks noChangeArrowheads="1"/>
            </p:cNvSpPr>
            <p:nvPr/>
          </p:nvSpPr>
          <p:spPr bwMode="auto">
            <a:xfrm>
              <a:off x="2942" y="3468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97"/>
            <p:cNvSpPr>
              <a:spLocks noChangeArrowheads="1"/>
            </p:cNvSpPr>
            <p:nvPr/>
          </p:nvSpPr>
          <p:spPr bwMode="auto">
            <a:xfrm>
              <a:off x="2956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698"/>
            <p:cNvSpPr>
              <a:spLocks noChangeArrowheads="1"/>
            </p:cNvSpPr>
            <p:nvPr/>
          </p:nvSpPr>
          <p:spPr bwMode="auto">
            <a:xfrm>
              <a:off x="2956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699"/>
            <p:cNvSpPr>
              <a:spLocks noChangeArrowheads="1"/>
            </p:cNvSpPr>
            <p:nvPr/>
          </p:nvSpPr>
          <p:spPr bwMode="auto">
            <a:xfrm>
              <a:off x="2971" y="3453"/>
              <a:ext cx="546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00"/>
            <p:cNvSpPr>
              <a:spLocks noChangeArrowheads="1"/>
            </p:cNvSpPr>
            <p:nvPr/>
          </p:nvSpPr>
          <p:spPr bwMode="auto">
            <a:xfrm>
              <a:off x="3517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01"/>
            <p:cNvSpPr>
              <a:spLocks noChangeArrowheads="1"/>
            </p:cNvSpPr>
            <p:nvPr/>
          </p:nvSpPr>
          <p:spPr bwMode="auto">
            <a:xfrm>
              <a:off x="3517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02"/>
            <p:cNvSpPr>
              <a:spLocks noChangeArrowheads="1"/>
            </p:cNvSpPr>
            <p:nvPr/>
          </p:nvSpPr>
          <p:spPr bwMode="auto">
            <a:xfrm>
              <a:off x="2956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03"/>
            <p:cNvSpPr>
              <a:spLocks noChangeArrowheads="1"/>
            </p:cNvSpPr>
            <p:nvPr/>
          </p:nvSpPr>
          <p:spPr bwMode="auto">
            <a:xfrm>
              <a:off x="2956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704"/>
            <p:cNvSpPr>
              <a:spLocks noChangeArrowheads="1"/>
            </p:cNvSpPr>
            <p:nvPr/>
          </p:nvSpPr>
          <p:spPr bwMode="auto">
            <a:xfrm>
              <a:off x="2971" y="3802"/>
              <a:ext cx="546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705"/>
            <p:cNvSpPr>
              <a:spLocks noChangeArrowheads="1"/>
            </p:cNvSpPr>
            <p:nvPr/>
          </p:nvSpPr>
          <p:spPr bwMode="auto">
            <a:xfrm>
              <a:off x="3517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706"/>
            <p:cNvSpPr>
              <a:spLocks noChangeArrowheads="1"/>
            </p:cNvSpPr>
            <p:nvPr/>
          </p:nvSpPr>
          <p:spPr bwMode="auto">
            <a:xfrm>
              <a:off x="3517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07"/>
            <p:cNvSpPr>
              <a:spLocks noChangeArrowheads="1"/>
            </p:cNvSpPr>
            <p:nvPr/>
          </p:nvSpPr>
          <p:spPr bwMode="auto">
            <a:xfrm>
              <a:off x="2956" y="3468"/>
              <a:ext cx="15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708"/>
            <p:cNvSpPr>
              <a:spLocks noChangeArrowheads="1"/>
            </p:cNvSpPr>
            <p:nvPr/>
          </p:nvSpPr>
          <p:spPr bwMode="auto">
            <a:xfrm>
              <a:off x="3517" y="3468"/>
              <a:ext cx="15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09"/>
            <p:cNvSpPr>
              <a:spLocks noChangeArrowheads="1"/>
            </p:cNvSpPr>
            <p:nvPr/>
          </p:nvSpPr>
          <p:spPr bwMode="auto">
            <a:xfrm>
              <a:off x="3534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710"/>
            <p:cNvSpPr>
              <a:spLocks noChangeArrowheads="1"/>
            </p:cNvSpPr>
            <p:nvPr/>
          </p:nvSpPr>
          <p:spPr bwMode="auto">
            <a:xfrm>
              <a:off x="3534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711"/>
            <p:cNvSpPr>
              <a:spLocks noChangeArrowheads="1"/>
            </p:cNvSpPr>
            <p:nvPr/>
          </p:nvSpPr>
          <p:spPr bwMode="auto">
            <a:xfrm>
              <a:off x="3548" y="3453"/>
              <a:ext cx="54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712"/>
            <p:cNvSpPr>
              <a:spLocks noChangeArrowheads="1"/>
            </p:cNvSpPr>
            <p:nvPr/>
          </p:nvSpPr>
          <p:spPr bwMode="auto">
            <a:xfrm>
              <a:off x="4093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713"/>
            <p:cNvSpPr>
              <a:spLocks noChangeArrowheads="1"/>
            </p:cNvSpPr>
            <p:nvPr/>
          </p:nvSpPr>
          <p:spPr bwMode="auto">
            <a:xfrm>
              <a:off x="4093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714"/>
            <p:cNvSpPr>
              <a:spLocks noChangeArrowheads="1"/>
            </p:cNvSpPr>
            <p:nvPr/>
          </p:nvSpPr>
          <p:spPr bwMode="auto">
            <a:xfrm>
              <a:off x="3534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15"/>
            <p:cNvSpPr>
              <a:spLocks noChangeArrowheads="1"/>
            </p:cNvSpPr>
            <p:nvPr/>
          </p:nvSpPr>
          <p:spPr bwMode="auto">
            <a:xfrm>
              <a:off x="3534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716"/>
            <p:cNvSpPr>
              <a:spLocks noChangeArrowheads="1"/>
            </p:cNvSpPr>
            <p:nvPr/>
          </p:nvSpPr>
          <p:spPr bwMode="auto">
            <a:xfrm>
              <a:off x="3548" y="3802"/>
              <a:ext cx="54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17"/>
            <p:cNvSpPr>
              <a:spLocks noChangeArrowheads="1"/>
            </p:cNvSpPr>
            <p:nvPr/>
          </p:nvSpPr>
          <p:spPr bwMode="auto">
            <a:xfrm>
              <a:off x="4093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718"/>
            <p:cNvSpPr>
              <a:spLocks noChangeArrowheads="1"/>
            </p:cNvSpPr>
            <p:nvPr/>
          </p:nvSpPr>
          <p:spPr bwMode="auto">
            <a:xfrm>
              <a:off x="4093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719"/>
            <p:cNvSpPr>
              <a:spLocks noChangeArrowheads="1"/>
            </p:cNvSpPr>
            <p:nvPr/>
          </p:nvSpPr>
          <p:spPr bwMode="auto">
            <a:xfrm>
              <a:off x="3534" y="3468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20"/>
            <p:cNvSpPr>
              <a:spLocks noChangeArrowheads="1"/>
            </p:cNvSpPr>
            <p:nvPr/>
          </p:nvSpPr>
          <p:spPr bwMode="auto">
            <a:xfrm>
              <a:off x="4093" y="3468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21"/>
            <p:cNvSpPr>
              <a:spLocks noChangeArrowheads="1"/>
            </p:cNvSpPr>
            <p:nvPr/>
          </p:nvSpPr>
          <p:spPr bwMode="auto">
            <a:xfrm>
              <a:off x="4109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22"/>
            <p:cNvSpPr>
              <a:spLocks noChangeArrowheads="1"/>
            </p:cNvSpPr>
            <p:nvPr/>
          </p:nvSpPr>
          <p:spPr bwMode="auto">
            <a:xfrm>
              <a:off x="4109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23"/>
            <p:cNvSpPr>
              <a:spLocks noChangeArrowheads="1"/>
            </p:cNvSpPr>
            <p:nvPr/>
          </p:nvSpPr>
          <p:spPr bwMode="auto">
            <a:xfrm>
              <a:off x="4124" y="3453"/>
              <a:ext cx="55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24"/>
            <p:cNvSpPr>
              <a:spLocks noChangeArrowheads="1"/>
            </p:cNvSpPr>
            <p:nvPr/>
          </p:nvSpPr>
          <p:spPr bwMode="auto">
            <a:xfrm>
              <a:off x="4674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725"/>
            <p:cNvSpPr>
              <a:spLocks noChangeArrowheads="1"/>
            </p:cNvSpPr>
            <p:nvPr/>
          </p:nvSpPr>
          <p:spPr bwMode="auto">
            <a:xfrm>
              <a:off x="4674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726"/>
            <p:cNvSpPr>
              <a:spLocks noChangeArrowheads="1"/>
            </p:cNvSpPr>
            <p:nvPr/>
          </p:nvSpPr>
          <p:spPr bwMode="auto">
            <a:xfrm>
              <a:off x="4109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727"/>
            <p:cNvSpPr>
              <a:spLocks noChangeArrowheads="1"/>
            </p:cNvSpPr>
            <p:nvPr/>
          </p:nvSpPr>
          <p:spPr bwMode="auto">
            <a:xfrm>
              <a:off x="4109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728"/>
            <p:cNvSpPr>
              <a:spLocks noChangeArrowheads="1"/>
            </p:cNvSpPr>
            <p:nvPr/>
          </p:nvSpPr>
          <p:spPr bwMode="auto">
            <a:xfrm>
              <a:off x="4124" y="3802"/>
              <a:ext cx="55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729"/>
            <p:cNvSpPr>
              <a:spLocks noChangeArrowheads="1"/>
            </p:cNvSpPr>
            <p:nvPr/>
          </p:nvSpPr>
          <p:spPr bwMode="auto">
            <a:xfrm>
              <a:off x="4674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730"/>
            <p:cNvSpPr>
              <a:spLocks noChangeArrowheads="1"/>
            </p:cNvSpPr>
            <p:nvPr/>
          </p:nvSpPr>
          <p:spPr bwMode="auto">
            <a:xfrm>
              <a:off x="4674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731"/>
            <p:cNvSpPr>
              <a:spLocks noChangeArrowheads="1"/>
            </p:cNvSpPr>
            <p:nvPr/>
          </p:nvSpPr>
          <p:spPr bwMode="auto">
            <a:xfrm>
              <a:off x="4109" y="3468"/>
              <a:ext cx="15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732"/>
            <p:cNvSpPr>
              <a:spLocks noChangeArrowheads="1"/>
            </p:cNvSpPr>
            <p:nvPr/>
          </p:nvSpPr>
          <p:spPr bwMode="auto">
            <a:xfrm>
              <a:off x="4674" y="3468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733"/>
            <p:cNvSpPr>
              <a:spLocks noChangeArrowheads="1"/>
            </p:cNvSpPr>
            <p:nvPr/>
          </p:nvSpPr>
          <p:spPr bwMode="auto">
            <a:xfrm>
              <a:off x="4690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734"/>
            <p:cNvSpPr>
              <a:spLocks noChangeArrowheads="1"/>
            </p:cNvSpPr>
            <p:nvPr/>
          </p:nvSpPr>
          <p:spPr bwMode="auto">
            <a:xfrm>
              <a:off x="4690" y="3453"/>
              <a:ext cx="15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735"/>
            <p:cNvSpPr>
              <a:spLocks noChangeArrowheads="1"/>
            </p:cNvSpPr>
            <p:nvPr/>
          </p:nvSpPr>
          <p:spPr bwMode="auto">
            <a:xfrm>
              <a:off x="4705" y="3453"/>
              <a:ext cx="55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736"/>
            <p:cNvSpPr>
              <a:spLocks noChangeArrowheads="1"/>
            </p:cNvSpPr>
            <p:nvPr/>
          </p:nvSpPr>
          <p:spPr bwMode="auto">
            <a:xfrm>
              <a:off x="5255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737"/>
            <p:cNvSpPr>
              <a:spLocks noChangeArrowheads="1"/>
            </p:cNvSpPr>
            <p:nvPr/>
          </p:nvSpPr>
          <p:spPr bwMode="auto">
            <a:xfrm>
              <a:off x="5255" y="3453"/>
              <a:ext cx="14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738"/>
            <p:cNvSpPr>
              <a:spLocks noChangeArrowheads="1"/>
            </p:cNvSpPr>
            <p:nvPr/>
          </p:nvSpPr>
          <p:spPr bwMode="auto">
            <a:xfrm>
              <a:off x="4690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739"/>
            <p:cNvSpPr>
              <a:spLocks noChangeArrowheads="1"/>
            </p:cNvSpPr>
            <p:nvPr/>
          </p:nvSpPr>
          <p:spPr bwMode="auto">
            <a:xfrm>
              <a:off x="4690" y="3802"/>
              <a:ext cx="15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40"/>
            <p:cNvSpPr>
              <a:spLocks noChangeArrowheads="1"/>
            </p:cNvSpPr>
            <p:nvPr/>
          </p:nvSpPr>
          <p:spPr bwMode="auto">
            <a:xfrm>
              <a:off x="4705" y="3802"/>
              <a:ext cx="550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741"/>
            <p:cNvSpPr>
              <a:spLocks noChangeArrowheads="1"/>
            </p:cNvSpPr>
            <p:nvPr/>
          </p:nvSpPr>
          <p:spPr bwMode="auto">
            <a:xfrm>
              <a:off x="5255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742"/>
            <p:cNvSpPr>
              <a:spLocks noChangeArrowheads="1"/>
            </p:cNvSpPr>
            <p:nvPr/>
          </p:nvSpPr>
          <p:spPr bwMode="auto">
            <a:xfrm>
              <a:off x="5255" y="3802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743"/>
            <p:cNvSpPr>
              <a:spLocks noChangeArrowheads="1"/>
            </p:cNvSpPr>
            <p:nvPr/>
          </p:nvSpPr>
          <p:spPr bwMode="auto">
            <a:xfrm>
              <a:off x="4690" y="3468"/>
              <a:ext cx="15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44"/>
            <p:cNvSpPr>
              <a:spLocks noChangeArrowheads="1"/>
            </p:cNvSpPr>
            <p:nvPr/>
          </p:nvSpPr>
          <p:spPr bwMode="auto">
            <a:xfrm>
              <a:off x="5255" y="3468"/>
              <a:ext cx="14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45"/>
            <p:cNvSpPr>
              <a:spLocks noChangeArrowheads="1"/>
            </p:cNvSpPr>
            <p:nvPr/>
          </p:nvSpPr>
          <p:spPr bwMode="auto">
            <a:xfrm>
              <a:off x="486" y="3882"/>
              <a:ext cx="4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Table 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46"/>
            <p:cNvSpPr>
              <a:spLocks noChangeArrowheads="1"/>
            </p:cNvSpPr>
            <p:nvPr/>
          </p:nvSpPr>
          <p:spPr bwMode="auto">
            <a:xfrm>
              <a:off x="918" y="3882"/>
              <a:ext cx="22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: 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747"/>
            <p:cNvSpPr>
              <a:spLocks noChangeArrowheads="1"/>
            </p:cNvSpPr>
            <p:nvPr/>
          </p:nvSpPr>
          <p:spPr bwMode="auto">
            <a:xfrm>
              <a:off x="1081" y="3882"/>
              <a:ext cx="29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ercentage of students by year and weight category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748"/>
            <p:cNvSpPr>
              <a:spLocks noChangeArrowheads="1"/>
            </p:cNvSpPr>
            <p:nvPr/>
          </p:nvSpPr>
          <p:spPr bwMode="auto">
            <a:xfrm>
              <a:off x="4008" y="3882"/>
              <a:ext cx="101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attending BGCS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749"/>
            <p:cNvSpPr>
              <a:spLocks noChangeArrowheads="1"/>
            </p:cNvSpPr>
            <p:nvPr/>
          </p:nvSpPr>
          <p:spPr bwMode="auto">
            <a:xfrm>
              <a:off x="4962" y="3882"/>
              <a:ext cx="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750"/>
            <p:cNvSpPr>
              <a:spLocks noChangeArrowheads="1"/>
            </p:cNvSpPr>
            <p:nvPr/>
          </p:nvSpPr>
          <p:spPr bwMode="auto">
            <a:xfrm>
              <a:off x="486" y="4081"/>
              <a:ext cx="11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Problem……our school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51271" y="4767943"/>
            <a:ext cx="2011680" cy="1410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8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</a:t>
            </a:r>
            <a:r>
              <a:rPr lang="en-US" baseline="30000" dirty="0" smtClean="0"/>
              <a:t>3</a:t>
            </a:r>
            <a:r>
              <a:rPr lang="en-US" dirty="0" smtClean="0"/>
              <a:t> Cohort </a:t>
            </a:r>
            <a:r>
              <a:rPr lang="en-US" dirty="0"/>
              <a:t>and </a:t>
            </a:r>
            <a:r>
              <a:rPr lang="en-US" dirty="0" smtClean="0"/>
              <a:t>Barriers to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749799"/>
            <a:ext cx="7583488" cy="4007224"/>
          </a:xfrm>
        </p:spPr>
        <p:txBody>
          <a:bodyPr/>
          <a:lstStyle/>
          <a:p>
            <a:r>
              <a:rPr lang="en-US" dirty="0" smtClean="0"/>
              <a:t>100% Latino</a:t>
            </a:r>
          </a:p>
          <a:p>
            <a:pPr lvl="1"/>
            <a:r>
              <a:rPr lang="en-US" dirty="0" smtClean="0"/>
              <a:t>Cultural Issues</a:t>
            </a:r>
          </a:p>
          <a:p>
            <a:r>
              <a:rPr lang="en-US" dirty="0" smtClean="0"/>
              <a:t>Urban </a:t>
            </a:r>
          </a:p>
          <a:p>
            <a:r>
              <a:rPr lang="en-US" dirty="0" smtClean="0"/>
              <a:t>Gang territory (15 of the largest gangs)</a:t>
            </a:r>
          </a:p>
          <a:p>
            <a:r>
              <a:rPr lang="en-US" dirty="0" smtClean="0"/>
              <a:t>95% Over Weight / Obese / Morbidly Obese</a:t>
            </a:r>
          </a:p>
          <a:p>
            <a:r>
              <a:rPr lang="en-US" dirty="0" smtClean="0"/>
              <a:t>Transportation to school</a:t>
            </a:r>
          </a:p>
        </p:txBody>
      </p:sp>
      <p:pic>
        <p:nvPicPr>
          <p:cNvPr id="4" name="Picture 3" descr="YES3-Complex copy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878" y="2814712"/>
            <a:ext cx="5232490" cy="404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2520" y="1833470"/>
            <a:ext cx="3949700" cy="800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4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Behavioral/Intervention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“Needs Satisfaction”- Autonomy, Competence, Relatedness</a:t>
            </a:r>
            <a:endParaRPr lang="en-US" dirty="0"/>
          </a:p>
        </p:txBody>
      </p:sp>
      <p:pic>
        <p:nvPicPr>
          <p:cNvPr id="8" name="Picture 7" descr="IMG_018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3" t="21072" r="-6693" b="3347"/>
          <a:stretch/>
        </p:blipFill>
        <p:spPr>
          <a:xfrm>
            <a:off x="929849" y="2562891"/>
            <a:ext cx="7624489" cy="384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2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Tri??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16" y="1787631"/>
            <a:ext cx="5220121" cy="48091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Unique and novel</a:t>
            </a:r>
          </a:p>
          <a:p>
            <a:r>
              <a:rPr lang="en-US" dirty="0" smtClean="0"/>
              <a:t>Progression for special populations</a:t>
            </a:r>
          </a:p>
          <a:p>
            <a:r>
              <a:rPr lang="en-US" dirty="0" smtClean="0"/>
              <a:t>Life long participation opportunities</a:t>
            </a:r>
          </a:p>
          <a:p>
            <a:r>
              <a:rPr lang="en-US" dirty="0" smtClean="0"/>
              <a:t>Future of the sport</a:t>
            </a:r>
          </a:p>
          <a:p>
            <a:r>
              <a:rPr lang="en-US" dirty="0" smtClean="0"/>
              <a:t>Team and Individual opportunities</a:t>
            </a:r>
          </a:p>
          <a:p>
            <a:r>
              <a:rPr lang="en-US" dirty="0" smtClean="0"/>
              <a:t>Incorporates components of behavioral change theory</a:t>
            </a:r>
          </a:p>
          <a:p>
            <a:r>
              <a:rPr lang="en-US" dirty="0" smtClean="0"/>
              <a:t>Allows for progressive exercise especially for overweight (swim, bike first) before weight bearing and high joint impacts.</a:t>
            </a:r>
            <a:endParaRPr lang="en-US" dirty="0"/>
          </a:p>
        </p:txBody>
      </p:sp>
      <p:pic>
        <p:nvPicPr>
          <p:cNvPr id="6" name="Picture 5" descr="IMG_079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1" t="24308" b="11203"/>
          <a:stretch/>
        </p:blipFill>
        <p:spPr>
          <a:xfrm>
            <a:off x="5363648" y="2604827"/>
            <a:ext cx="3462841" cy="319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01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3673" y="384893"/>
            <a:ext cx="2806703" cy="187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Break the Cycle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5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11772</TotalTime>
  <Words>945</Words>
  <Application>Microsoft Office PowerPoint</Application>
  <PresentationFormat>On-screen Show (4:3)</PresentationFormat>
  <Paragraphs>326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Pixel</vt:lpstr>
      <vt:lpstr>SPW 11.0 Graph</vt:lpstr>
      <vt:lpstr>A Pilot Study: Use of a Multisport Team as a Mechanism to Promote Self-Determined Exercise</vt:lpstr>
      <vt:lpstr>Hypothesis</vt:lpstr>
      <vt:lpstr>The National Problem (epidemic)</vt:lpstr>
      <vt:lpstr>Breaking the Cycle of Obesity</vt:lpstr>
      <vt:lpstr>YES3 (Youth Empowered to Succeed)</vt:lpstr>
      <vt:lpstr>The Problem……our school</vt:lpstr>
      <vt:lpstr>YES3 Cohort and Barriers to PA</vt:lpstr>
      <vt:lpstr>Behavioral/Intervention Components</vt:lpstr>
      <vt:lpstr>Why Tri??</vt:lpstr>
      <vt:lpstr>Methods:  Cohort Selection </vt:lpstr>
      <vt:lpstr>TRICLUB PROTOCOL </vt:lpstr>
      <vt:lpstr>Outcome Measures (pre/post design)</vt:lpstr>
      <vt:lpstr>RESULTS: BREQ-2: Behavioral Regulation in Exercise Questionnaire</vt:lpstr>
      <vt:lpstr>   RESULTS PAQ-C: Physical Activity Questionnaire</vt:lpstr>
      <vt:lpstr>Performance times &amp; Aerobic Capacity  Improved!</vt:lpstr>
      <vt:lpstr>Conclusions:</vt:lpstr>
      <vt:lpstr>Acknowledgements &amp;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YES3 Triathlon Club</dc:title>
  <dc:creator>Jeffrey Condit</dc:creator>
  <cp:lastModifiedBy>Janice Nodvin</cp:lastModifiedBy>
  <cp:revision>152</cp:revision>
  <cp:lastPrinted>2014-02-14T03:48:14Z</cp:lastPrinted>
  <dcterms:created xsi:type="dcterms:W3CDTF">2014-02-13T18:41:57Z</dcterms:created>
  <dcterms:modified xsi:type="dcterms:W3CDTF">2014-04-02T23:41:22Z</dcterms:modified>
</cp:coreProperties>
</file>