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89" r:id="rId3"/>
    <p:sldId id="342" r:id="rId4"/>
    <p:sldId id="291" r:id="rId5"/>
    <p:sldId id="343" r:id="rId6"/>
    <p:sldId id="344" r:id="rId7"/>
    <p:sldId id="346" r:id="rId8"/>
    <p:sldId id="347" r:id="rId9"/>
    <p:sldId id="348" r:id="rId10"/>
    <p:sldId id="349" r:id="rId11"/>
    <p:sldId id="312" r:id="rId12"/>
    <p:sldId id="324" r:id="rId13"/>
    <p:sldId id="32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02510-8888-0140-945D-DC5AB76A6C0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9FD57-C54F-214E-9E1A-661B2456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1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FD57-C54F-214E-9E1A-661B245641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02BDD5-95FB-4D6D-8413-DB25DC1BCCE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B283BD-5E1D-4519-A1AA-F968A4E155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pehsu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133600"/>
            <a:ext cx="8458200" cy="1981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Jerome A. Paulson, MD, FAAP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Professor </a:t>
            </a:r>
            <a:r>
              <a:rPr lang="en-US" dirty="0"/>
              <a:t>Emeritus </a:t>
            </a:r>
            <a:r>
              <a:rPr lang="en-US" dirty="0" smtClean="0"/>
              <a:t>of </a:t>
            </a:r>
            <a:r>
              <a:rPr lang="en-US" dirty="0"/>
              <a:t>Pediatrics and of Environmental &amp; Occupational Health</a:t>
            </a:r>
          </a:p>
          <a:p>
            <a:pPr>
              <a:lnSpc>
                <a:spcPct val="110000"/>
              </a:lnSpc>
            </a:pPr>
            <a:r>
              <a:rPr lang="en-US" dirty="0"/>
              <a:t>George Washington University School of Medicine and Health Sciences and George Washington University Milken Institute School of Public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-1"/>
            <a:ext cx="4286250" cy="2914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2877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www.cdc.gov</a:t>
            </a:r>
            <a:r>
              <a:rPr lang="en-US" sz="1000" dirty="0"/>
              <a:t>/</a:t>
            </a:r>
            <a:r>
              <a:rPr lang="en-US" sz="1000" dirty="0" err="1"/>
              <a:t>tb</a:t>
            </a:r>
            <a:r>
              <a:rPr lang="en-US" sz="1000" dirty="0"/>
              <a:t>/topic/populations/</a:t>
            </a:r>
            <a:r>
              <a:rPr lang="en-US" sz="1000" dirty="0" err="1"/>
              <a:t>tbinchildren</a:t>
            </a:r>
            <a:r>
              <a:rPr lang="en-US" sz="1000" dirty="0"/>
              <a:t>/images/</a:t>
            </a:r>
            <a:r>
              <a:rPr lang="en-US" sz="1000" dirty="0" err="1"/>
              <a:t>children.jpg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91000"/>
            <a:ext cx="4555744" cy="1795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Thoughts or comments?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6611779"/>
            <a:ext cx="716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www.columbia.edu</a:t>
            </a:r>
            <a:r>
              <a:rPr lang="en-US" sz="1000" dirty="0"/>
              <a:t>/cu/EJ/</a:t>
            </a:r>
            <a:r>
              <a:rPr lang="en-US" sz="1000" dirty="0" err="1"/>
              <a:t>casestudies_international.html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2895600" y="6260068"/>
            <a:ext cx="3867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Illustration by: Ricardo </a:t>
            </a:r>
            <a:r>
              <a:rPr lang="en-US" dirty="0" err="1"/>
              <a:t>Levins</a:t>
            </a:r>
            <a:r>
              <a:rPr lang="en-US" dirty="0"/>
              <a:t> Morales</a:t>
            </a:r>
          </a:p>
        </p:txBody>
      </p:sp>
    </p:spTree>
    <p:extLst>
      <p:ext uri="{BB962C8B-B14F-4D97-AF65-F5344CB8AC3E}">
        <p14:creationId xmlns:p14="http://schemas.microsoft.com/office/powerpoint/2010/main" val="737421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When Confronted with an Environmental Health Issue Regarding a Child, Where Does One Turn?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03437"/>
            <a:ext cx="8686800" cy="4525963"/>
          </a:xfrm>
        </p:spPr>
        <p:txBody>
          <a:bodyPr/>
          <a:lstStyle/>
          <a:p>
            <a:r>
              <a:rPr lang="en-US" dirty="0" smtClean="0"/>
              <a:t>To a Pediatric Environmental Health Specialty Unit (PEHSU). </a:t>
            </a:r>
          </a:p>
          <a:p>
            <a:r>
              <a:rPr lang="en-US" dirty="0">
                <a:ea typeface="ＭＳ Ｐゴシック" pitchFamily="124" charset="-128"/>
              </a:rPr>
              <a:t>A resource for pediatricians, public health officials, school personnel, parents and others to get questions answered about children’s health and the environment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31900"/>
            <a:ext cx="3302000" cy="90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>
                <a:effectLst/>
              </a:rPr>
              <a:t>How Do You Contact Your Regional PEHSU?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All have a toll free phone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All have a web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For a list of all PEHSUs and contact information, see </a:t>
            </a:r>
            <a:r>
              <a:rPr lang="en-US" altLang="en-US" sz="5400" dirty="0" smtClean="0">
                <a:hlinkClick r:id="rId2"/>
              </a:rPr>
              <a:t>http://www.pehsu.net</a:t>
            </a:r>
            <a:r>
              <a:rPr lang="en-US" altLang="en-US" sz="5400" dirty="0" smtClean="0"/>
              <a:t>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107" y="838200"/>
            <a:ext cx="3302000" cy="90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539575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Questions?</a:t>
            </a:r>
            <a:endParaRPr lang="en-US" sz="9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0"/>
            <a:ext cx="3492500" cy="349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34875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smartgrowth.org</a:t>
            </a:r>
            <a:r>
              <a:rPr lang="en-US" sz="1000" dirty="0"/>
              <a:t>/</a:t>
            </a:r>
            <a:r>
              <a:rPr lang="en-US" sz="1000" dirty="0" err="1"/>
              <a:t>wp</a:t>
            </a:r>
            <a:r>
              <a:rPr lang="en-US" sz="1000" dirty="0"/>
              <a:t>-content/uploads/2015/10/environmental-</a:t>
            </a:r>
            <a:r>
              <a:rPr lang="en-US" sz="1000" dirty="0" err="1"/>
              <a:t>justice.jpg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031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sz="3100" dirty="0" smtClean="0">
                <a:ea typeface="ＭＳ Ｐゴシック" pitchFamily="124" charset="-128"/>
              </a:rPr>
              <a:t>Dr. Paulson has NO conflicts of interest to declare.</a:t>
            </a:r>
            <a:r>
              <a:rPr lang="en-US" dirty="0" smtClean="0">
                <a:ea typeface="ＭＳ Ｐゴシック" pitchFamily="124" charset="-128"/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This material was developed by the Mid-Atlantic Center for Children’s Health &amp; the Environment and funded under the cooperative agreement award number 1U61TS000118-04 from the Agency for Toxic Substances and Disease Registry (ATSDR). </a:t>
            </a:r>
          </a:p>
          <a:p>
            <a:pPr>
              <a:lnSpc>
                <a:spcPct val="80000"/>
              </a:lnSpc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Acknowledgement: The U.S. Environmental Protection Agency (EPA) supports the PEHSU by providing funds to ATSDR under Inter-Agency Agreement number DW-75-92301301-0. Neither EPA nor ATSDR endorse the purchase of any commercial products or services mentioned in PEHSU publications.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101534" r="-101534"/>
          <a:stretch>
            <a:fillRect/>
          </a:stretch>
        </p:blipFill>
        <p:spPr>
          <a:xfrm>
            <a:off x="-1143000" y="1447800"/>
            <a:ext cx="5340350" cy="48006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143000"/>
            <a:ext cx="5080000" cy="1384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0" y="266700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Leslie Rubin, MD</a:t>
            </a:r>
            <a:endParaRPr lang="en-US" sz="2200" dirty="0"/>
          </a:p>
          <a:p>
            <a:r>
              <a:rPr lang="en-US" sz="2200" b="1" dirty="0"/>
              <a:t>Robert Geller, MD</a:t>
            </a:r>
            <a:endParaRPr lang="en-US" sz="2200" dirty="0"/>
          </a:p>
          <a:p>
            <a:r>
              <a:rPr lang="en-US" sz="2200" b="1" dirty="0"/>
              <a:t>Maeve </a:t>
            </a:r>
            <a:r>
              <a:rPr lang="en-US" sz="2200" b="1" dirty="0" err="1"/>
              <a:t>Howett</a:t>
            </a:r>
            <a:r>
              <a:rPr lang="en-US" sz="2200" b="1" dirty="0"/>
              <a:t>, PhD, CNP-</a:t>
            </a:r>
            <a:r>
              <a:rPr lang="en-US" sz="2200" b="1" dirty="0" err="1"/>
              <a:t>Ped</a:t>
            </a:r>
            <a:r>
              <a:rPr lang="en-US" sz="2200" b="1" dirty="0"/>
              <a:t>, IBCLC</a:t>
            </a:r>
            <a:endParaRPr lang="en-US" sz="2200" dirty="0"/>
          </a:p>
          <a:p>
            <a:r>
              <a:rPr lang="en-US" sz="2200" b="1" dirty="0"/>
              <a:t>Laura Wells, LCSW</a:t>
            </a:r>
            <a:endParaRPr lang="en-US" sz="2200" dirty="0"/>
          </a:p>
          <a:p>
            <a:r>
              <a:rPr lang="en-US" sz="2200" b="1" dirty="0"/>
              <a:t>Student &amp; Mentors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124" charset="-128"/>
              </a:rPr>
              <a:t>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environmental justice case study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136" r="5136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6096000"/>
            <a:ext cx="1877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wsco.org</a:t>
            </a:r>
            <a:r>
              <a:rPr lang="en-US" sz="1000" dirty="0"/>
              <a:t>/?</a:t>
            </a:r>
            <a:r>
              <a:rPr lang="en-US" sz="1000" dirty="0" err="1"/>
              <a:t>page_id</a:t>
            </a:r>
            <a:r>
              <a:rPr lang="en-US" sz="1000" dirty="0"/>
              <a:t>=208</a:t>
            </a:r>
          </a:p>
        </p:txBody>
      </p:sp>
    </p:spTree>
    <p:extLst>
      <p:ext uri="{BB962C8B-B14F-4D97-AF65-F5344CB8AC3E}">
        <p14:creationId xmlns:p14="http://schemas.microsoft.com/office/powerpoint/2010/main" val="2695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site for homeless shelter</a:t>
            </a:r>
            <a:endParaRPr lang="en-US" dirty="0"/>
          </a:p>
        </p:txBody>
      </p:sp>
      <p:pic>
        <p:nvPicPr>
          <p:cNvPr id="7" name="Content Placeholder 6" descr="2266 25th Pl NE - Google Map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4" t="7800" r="1754" b="51940"/>
          <a:stretch/>
        </p:blipFill>
        <p:spPr>
          <a:xfrm>
            <a:off x="-801183" y="1295400"/>
            <a:ext cx="10478583" cy="5459510"/>
          </a:xfrm>
        </p:spPr>
      </p:pic>
    </p:spTree>
    <p:extLst>
      <p:ext uri="{BB962C8B-B14F-4D97-AF65-F5344CB8AC3E}">
        <p14:creationId xmlns:p14="http://schemas.microsoft.com/office/powerpoint/2010/main" val="314525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near by?</a:t>
            </a:r>
            <a:endParaRPr lang="en-US" dirty="0"/>
          </a:p>
        </p:txBody>
      </p:sp>
      <p:pic>
        <p:nvPicPr>
          <p:cNvPr id="6" name="Content Placeholder 5" descr="2266 25th Pl NE - Google Maps ++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3" t="6424" r="1553" b="53316"/>
          <a:stretch/>
        </p:blipFill>
        <p:spPr>
          <a:xfrm>
            <a:off x="-914400" y="1143000"/>
            <a:ext cx="10695154" cy="5572348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4191000" y="1752600"/>
            <a:ext cx="838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8400" y="3657600"/>
            <a:ext cx="76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2362200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029200" y="51054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38400" y="4495800"/>
            <a:ext cx="8258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Concrete Plant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514600" y="472440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066800" y="5638800"/>
            <a:ext cx="7104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/>
              <a:t>Bus Parking</a:t>
            </a:r>
            <a:endParaRPr lang="en-US" sz="8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43000" y="5867400"/>
            <a:ext cx="533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524000" y="4953000"/>
            <a:ext cx="11336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/>
              <a:t>Trash Transfer Station</a:t>
            </a:r>
            <a:endParaRPr lang="en-US" sz="8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1600200" y="5181600"/>
            <a:ext cx="914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18714841">
            <a:off x="3124200" y="2487679"/>
            <a:ext cx="15239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CSX Rail Line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505200" y="2743200"/>
            <a:ext cx="3810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0"/>
            <a:ext cx="2844800" cy="1873250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 flipH="1">
            <a:off x="4267200" y="34290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grocery stores near by?</a:t>
            </a:r>
            <a:endParaRPr lang="en-US" dirty="0"/>
          </a:p>
        </p:txBody>
      </p:sp>
      <p:pic>
        <p:nvPicPr>
          <p:cNvPr id="6" name="Content Placeholder 5" descr="grocery stores - Google Map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10179" r="-268" b="49561"/>
          <a:stretch/>
        </p:blipFill>
        <p:spPr>
          <a:xfrm>
            <a:off x="-292238" y="1447800"/>
            <a:ext cx="9741038" cy="50752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schools near by?</a:t>
            </a:r>
            <a:endParaRPr lang="en-US" dirty="0"/>
          </a:p>
        </p:txBody>
      </p:sp>
      <p:pic>
        <p:nvPicPr>
          <p:cNvPr id="4" name="Content Placeholder 3" descr="schools - Google Map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" t="10031" r="268" b="49709"/>
          <a:stretch/>
        </p:blipFill>
        <p:spPr>
          <a:xfrm>
            <a:off x="-457200" y="1295400"/>
            <a:ext cx="10091434" cy="5257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6223732"/>
            <a:ext cx="20669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0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5048</TotalTime>
  <Words>301</Words>
  <Application>Microsoft Office PowerPoint</Application>
  <PresentationFormat>On-screen Show (4:3)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Franklin Gothic Book</vt:lpstr>
      <vt:lpstr>Franklin Gothic Medium</vt:lpstr>
      <vt:lpstr>Wingdings 2</vt:lpstr>
      <vt:lpstr>Trek</vt:lpstr>
      <vt:lpstr>PowerPoint Presentation</vt:lpstr>
      <vt:lpstr>Dr. Paulson has NO conflicts of interest to declare. </vt:lpstr>
      <vt:lpstr>Thank you</vt:lpstr>
      <vt:lpstr>VISION</vt:lpstr>
      <vt:lpstr>An environmental justice case study</vt:lpstr>
      <vt:lpstr>Proposed site for homeless shelter</vt:lpstr>
      <vt:lpstr>What’s near by?</vt:lpstr>
      <vt:lpstr>Are there grocery stores near by?</vt:lpstr>
      <vt:lpstr>Are there schools near by?</vt:lpstr>
      <vt:lpstr>Thoughts or comments?</vt:lpstr>
      <vt:lpstr>When Confronted with an Environmental Health Issue Regarding a Child, Where Does One Turn?</vt:lpstr>
      <vt:lpstr>How Do You Contact Your Regional PEHSU?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In Charge of Children’s Environmental Health in Schools</dc:title>
  <dc:creator>Paulson, Jerome</dc:creator>
  <cp:lastModifiedBy>Laura Magistro Wells</cp:lastModifiedBy>
  <cp:revision>54</cp:revision>
  <dcterms:created xsi:type="dcterms:W3CDTF">2015-06-25T21:07:23Z</dcterms:created>
  <dcterms:modified xsi:type="dcterms:W3CDTF">2016-04-21T14:23:53Z</dcterms:modified>
</cp:coreProperties>
</file>