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2"/>
  </p:notesMasterIdLst>
  <p:handoutMasterIdLst>
    <p:handoutMasterId r:id="rId23"/>
  </p:handoutMasterIdLst>
  <p:sldIdLst>
    <p:sldId id="257" r:id="rId2"/>
    <p:sldId id="258" r:id="rId3"/>
    <p:sldId id="285" r:id="rId4"/>
    <p:sldId id="279" r:id="rId5"/>
    <p:sldId id="281" r:id="rId6"/>
    <p:sldId id="301" r:id="rId7"/>
    <p:sldId id="290" r:id="rId8"/>
    <p:sldId id="298" r:id="rId9"/>
    <p:sldId id="266" r:id="rId10"/>
    <p:sldId id="293" r:id="rId11"/>
    <p:sldId id="267" r:id="rId12"/>
    <p:sldId id="295" r:id="rId13"/>
    <p:sldId id="271" r:id="rId14"/>
    <p:sldId id="269" r:id="rId15"/>
    <p:sldId id="272" r:id="rId16"/>
    <p:sldId id="304" r:id="rId17"/>
    <p:sldId id="276" r:id="rId18"/>
    <p:sldId id="305" r:id="rId19"/>
    <p:sldId id="300" r:id="rId20"/>
    <p:sldId id="29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66"/>
    <a:srgbClr val="FFCCCC"/>
    <a:srgbClr val="CCFF99"/>
    <a:srgbClr val="FFCC99"/>
    <a:srgbClr val="CCCCFF"/>
    <a:srgbClr val="FFCCFF"/>
    <a:srgbClr val="B2B2B2"/>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0" autoAdjust="0"/>
    <p:restoredTop sz="68399" autoAdjust="0"/>
  </p:normalViewPr>
  <p:slideViewPr>
    <p:cSldViewPr snapToObjects="1">
      <p:cViewPr varScale="1">
        <p:scale>
          <a:sx n="49" d="100"/>
          <a:sy n="49" d="100"/>
        </p:scale>
        <p:origin x="-126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Macintosh%20HD:Users:farahdadabhoy:Desktop:BTC:Demographics%20Table.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arahdadabhoy:Desktop:BTC:Demographics%20Tabl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Macintosh%20HD:Users:farahdadabhoy:Downloads:416_july2014_wcountry.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Macintosh%20HD:Users:farahdadabhoy:Downloads:416_july2014_wcountry.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Macintosh%20HD:Users:farahdadabhoy:Desktop:BTC:Demographics%20Tabl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Macintosh%20HD:Users:farahdadabhoy:Desktop:BTC:Demographics%20Tabl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farahdadabhoy:Desktop:BTC:Demographics%20Tabl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farahdadabhoy:Desktop:BTC:Demographics%20Table.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Macintosh%20HD:Users:farahdadabhoy:Desktop:BTC:Demographics%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B2B2B2"/>
              </a:solidFill>
              <a:ln w="19050">
                <a:solidFill>
                  <a:schemeClr val="lt1"/>
                </a:solidFill>
              </a:ln>
              <a:effectLst/>
            </c:spPr>
          </c:dPt>
          <c:dPt>
            <c:idx val="1"/>
            <c:bubble3D val="0"/>
            <c:spPr>
              <a:solidFill>
                <a:schemeClr val="accent5">
                  <a:lumMod val="40000"/>
                  <a:lumOff val="60000"/>
                </a:schemeClr>
              </a:solidFill>
              <a:ln w="19050">
                <a:solidFill>
                  <a:schemeClr val="lt1"/>
                </a:solidFill>
              </a:ln>
              <a:effectLst/>
            </c:spPr>
          </c:dPt>
          <c:dLbls>
            <c:dLbl>
              <c:idx val="0"/>
              <c:layout>
                <c:manualLayout>
                  <c:x val="-0.218831522641948"/>
                  <c:y val="8.526420616425679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20829253680246"/>
                  <c:y val="-0.12131981322102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'Table-1'!$A$5:$A$6</c:f>
              <c:strCache>
                <c:ptCount val="2"/>
                <c:pt idx="0">
                  <c:v>African American</c:v>
                </c:pt>
                <c:pt idx="1">
                  <c:v>Hispanic</c:v>
                </c:pt>
              </c:strCache>
            </c:strRef>
          </c:cat>
          <c:val>
            <c:numRef>
              <c:f>'Table-1'!$B$5:$B$6</c:f>
              <c:numCache>
                <c:formatCode>General</c:formatCode>
                <c:ptCount val="2"/>
                <c:pt idx="0">
                  <c:v>163</c:v>
                </c:pt>
                <c:pt idx="1">
                  <c:v>242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0" i="0" u="none" strike="noStrike" kern="1200" baseline="0">
                <a:solidFill>
                  <a:schemeClr val="tx1"/>
                </a:solidFill>
                <a:latin typeface="+mn-lt"/>
                <a:ea typeface="+mn-ea"/>
                <a:cs typeface="+mn-cs"/>
              </a:defRPr>
            </a:pPr>
            <a:r>
              <a:rPr lang="en-US" b="0">
                <a:solidFill>
                  <a:schemeClr val="tx1"/>
                </a:solidFill>
              </a:rPr>
              <a:t>Pubic Hair Growth in Hispanic Girls &lt; 10 years </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Pubic Hair Growth</c:v>
                </c:pt>
              </c:strCache>
            </c:strRef>
          </c:tx>
          <c:spPr>
            <a:solidFill>
              <a:schemeClr val="tx2">
                <a:lumMod val="40000"/>
                <a:lumOff val="60000"/>
              </a:schemeClr>
            </a:solidFill>
            <a:ln>
              <a:noFill/>
            </a:ln>
            <a:effectLst/>
          </c:spPr>
          <c:invertIfNegative val="0"/>
          <c:dLbls>
            <c:dLbl>
              <c:idx val="0"/>
              <c:layout>
                <c:manualLayout>
                  <c:x val="2.1176157328160099E-3"/>
                  <c:y val="2.9186424957104102E-3"/>
                </c:manualLayout>
              </c:layout>
              <c:tx>
                <c:rich>
                  <a:bodyPr/>
                  <a:lstStyle/>
                  <a:p>
                    <a:r>
                      <a:rPr lang="en-US" dirty="0" smtClean="0"/>
                      <a:t>46%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029961834482E-3"/>
                  <c:y val="5.8372849914210302E-3"/>
                </c:manualLayout>
              </c:layout>
              <c:tx>
                <c:rich>
                  <a:bodyPr/>
                  <a:lstStyle/>
                  <a:p>
                    <a:r>
                      <a:rPr lang="en-US" dirty="0" smtClean="0"/>
                      <a:t>79%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Private Housing</c:v>
                </c:pt>
                <c:pt idx="1">
                  <c:v>Public Housing</c:v>
                </c:pt>
              </c:strCache>
            </c:strRef>
          </c:cat>
          <c:val>
            <c:numRef>
              <c:f>Sheet1!$B$2:$B$3</c:f>
              <c:numCache>
                <c:formatCode>General</c:formatCode>
                <c:ptCount val="2"/>
                <c:pt idx="0">
                  <c:v>48</c:v>
                </c:pt>
                <c:pt idx="1">
                  <c:v>79</c:v>
                </c:pt>
              </c:numCache>
            </c:numRef>
          </c:val>
        </c:ser>
        <c:ser>
          <c:idx val="1"/>
          <c:order val="1"/>
          <c:tx>
            <c:strRef>
              <c:f>Sheet1!$C$1</c:f>
              <c:strCache>
                <c:ptCount val="1"/>
                <c:pt idx="0">
                  <c:v>Absence of Pubic Hair Growth</c:v>
                </c:pt>
              </c:strCache>
            </c:strRef>
          </c:tx>
          <c:spPr>
            <a:gradFill rotWithShape="1">
              <a:gsLst>
                <a:gs pos="0">
                  <a:schemeClr val="accent2">
                    <a:tint val="77000"/>
                    <a:tint val="94000"/>
                    <a:satMod val="103000"/>
                    <a:lumMod val="102000"/>
                  </a:schemeClr>
                </a:gs>
                <a:gs pos="50000">
                  <a:schemeClr val="accent2">
                    <a:tint val="77000"/>
                    <a:shade val="100000"/>
                    <a:satMod val="110000"/>
                    <a:lumMod val="100000"/>
                  </a:schemeClr>
                </a:gs>
                <a:gs pos="100000">
                  <a:schemeClr val="accent2">
                    <a:tint val="77000"/>
                    <a:shade val="78000"/>
                    <a:satMod val="120000"/>
                    <a:lumMod val="99000"/>
                  </a:schemeClr>
                </a:gs>
              </a:gsLst>
              <a:lin ang="5400000" scaled="0"/>
            </a:gradFill>
            <a:ln>
              <a:noFill/>
            </a:ln>
            <a:effectLst/>
          </c:spPr>
          <c:invertIfNegative val="0"/>
          <c:dLbls>
            <c:dLbl>
              <c:idx val="0"/>
              <c:layout/>
              <c:tx>
                <c:rich>
                  <a:bodyPr/>
                  <a:lstStyle/>
                  <a:p>
                    <a:r>
                      <a:rPr lang="en-US" smtClean="0"/>
                      <a:t>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21%</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Private Housing</c:v>
                </c:pt>
                <c:pt idx="1">
                  <c:v>Public Housing</c:v>
                </c:pt>
              </c:strCache>
            </c:strRef>
          </c:cat>
          <c:val>
            <c:numRef>
              <c:f>Sheet1!$C$2:$C$3</c:f>
              <c:numCache>
                <c:formatCode>General</c:formatCode>
                <c:ptCount val="2"/>
                <c:pt idx="0">
                  <c:v>52</c:v>
                </c:pt>
                <c:pt idx="1">
                  <c:v>21</c:v>
                </c:pt>
              </c:numCache>
            </c:numRef>
          </c:val>
        </c:ser>
        <c:dLbls>
          <c:dLblPos val="inEnd"/>
          <c:showLegendKey val="0"/>
          <c:showVal val="1"/>
          <c:showCatName val="0"/>
          <c:showSerName val="0"/>
          <c:showPercent val="0"/>
          <c:showBubbleSize val="0"/>
        </c:dLbls>
        <c:gapWidth val="100"/>
        <c:axId val="57631488"/>
        <c:axId val="57633024"/>
      </c:barChart>
      <c:catAx>
        <c:axId val="5763148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7633024"/>
        <c:crosses val="autoZero"/>
        <c:auto val="1"/>
        <c:lblAlgn val="ctr"/>
        <c:lblOffset val="100"/>
        <c:noMultiLvlLbl val="0"/>
      </c:catAx>
      <c:valAx>
        <c:axId val="5763302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7631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Weight in Private Housing</c:v>
          </c:tx>
          <c:dPt>
            <c:idx val="0"/>
            <c:bubble3D val="0"/>
            <c:spPr>
              <a:solidFill>
                <a:srgbClr val="FF9966"/>
              </a:solidFill>
              <a:ln w="19050">
                <a:solidFill>
                  <a:schemeClr val="lt1"/>
                </a:solidFill>
              </a:ln>
              <a:effectLst/>
            </c:spPr>
          </c:dPt>
          <c:dPt>
            <c:idx val="1"/>
            <c:bubble3D val="0"/>
            <c:spPr>
              <a:solidFill>
                <a:schemeClr val="accent5">
                  <a:tint val="77000"/>
                </a:schemeClr>
              </a:solidFill>
              <a:ln w="19050">
                <a:solidFill>
                  <a:schemeClr val="lt1"/>
                </a:solidFill>
              </a:ln>
              <a:effectLst/>
            </c:spPr>
          </c:dPt>
          <c:dLbls>
            <c:dLbl>
              <c:idx val="0"/>
              <c:layout>
                <c:manualLayout>
                  <c:x val="-0.20701968503936999"/>
                  <c:y val="-0.11751494604841101"/>
                </c:manualLayout>
              </c:layout>
              <c:tx>
                <c:rich>
                  <a:bodyPr/>
                  <a:lstStyle/>
                  <a:p>
                    <a:r>
                      <a:rPr lang="en-US"/>
                      <a:t>Normal Weight
59%</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a:t>Overweight
41%</a:t>
                    </a:r>
                  </a:p>
                </c:rich>
              </c:tx>
              <c:dLblPos val="inEnd"/>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1"/>
              <c:pt idx="0">
                <c:v>_x000d_Normal Weight</c:v>
              </c:pt>
            </c:strLit>
          </c:cat>
          <c:val>
            <c:numRef>
              <c:f>Overweight!$R$16:$R$17</c:f>
              <c:numCache>
                <c:formatCode>General</c:formatCode>
                <c:ptCount val="2"/>
                <c:pt idx="0">
                  <c:v>140</c:v>
                </c:pt>
                <c:pt idx="1">
                  <c:v>98</c:v>
                </c:pt>
              </c:numCache>
            </c:numRef>
          </c:val>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Weight in Public Housing</a:t>
            </a:r>
          </a:p>
        </c:rich>
      </c:tx>
      <c:layout/>
      <c:overlay val="0"/>
      <c:spPr>
        <a:noFill/>
        <a:ln>
          <a:noFill/>
        </a:ln>
        <a:effectLst/>
      </c:spPr>
    </c:title>
    <c:autoTitleDeleted val="0"/>
    <c:plotArea>
      <c:layout/>
      <c:pieChart>
        <c:varyColors val="1"/>
        <c:ser>
          <c:idx val="0"/>
          <c:order val="0"/>
          <c:tx>
            <c:v>Weight by Housing Type</c:v>
          </c:tx>
          <c:dPt>
            <c:idx val="0"/>
            <c:bubble3D val="0"/>
            <c:spPr>
              <a:solidFill>
                <a:srgbClr val="FF9966"/>
              </a:solidFill>
              <a:ln w="19050">
                <a:solidFill>
                  <a:schemeClr val="lt1"/>
                </a:solidFill>
              </a:ln>
              <a:effectLst/>
            </c:spPr>
          </c:dPt>
          <c:dPt>
            <c:idx val="1"/>
            <c:bubble3D val="0"/>
            <c:spPr>
              <a:solidFill>
                <a:schemeClr val="accent5">
                  <a:tint val="77000"/>
                </a:schemeClr>
              </a:solidFill>
              <a:ln w="19050">
                <a:solidFill>
                  <a:schemeClr val="lt1"/>
                </a:solidFill>
              </a:ln>
              <a:effectLst/>
            </c:spPr>
          </c:dPt>
          <c:dLbls>
            <c:dLbl>
              <c:idx val="0"/>
              <c:layout>
                <c:manualLayout>
                  <c:x val="-0.186521872265967"/>
                  <c:y val="-0.18547827354914001"/>
                </c:manualLayout>
              </c:layout>
              <c:tx>
                <c:rich>
                  <a:bodyPr rot="0" spcFirstLastPara="1" vertOverflow="ellipsis" vert="horz" wrap="square" lIns="38100" tIns="19050" rIns="38100" bIns="19050" anchor="ctr" anchorCtr="1">
                    <a:spAutoFit/>
                  </a:bodyPr>
                  <a:lstStyle/>
                  <a:p>
                    <a:pPr algn="ctr">
                      <a:defRPr sz="1197" b="0" i="0" u="none" strike="noStrike" kern="1200" baseline="0">
                        <a:solidFill>
                          <a:schemeClr val="tx1">
                            <a:lumMod val="75000"/>
                            <a:lumOff val="25000"/>
                          </a:schemeClr>
                        </a:solidFill>
                        <a:latin typeface="+mn-lt"/>
                        <a:ea typeface="+mn-ea"/>
                        <a:cs typeface="+mn-cs"/>
                      </a:defRPr>
                    </a:pPr>
                    <a:r>
                      <a:rPr lang="en-US" baseline="0" dirty="0" smtClean="0"/>
                      <a:t>Normal Weight 62%</a:t>
                    </a:r>
                    <a:endParaRPr lang="en-US"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a:t>Overweight</a:t>
                    </a:r>
                    <a:r>
                      <a:rPr lang="en-US" baseline="0"/>
                      <a:t> </a:t>
                    </a:r>
                  </a:p>
                  <a:p>
                    <a:r>
                      <a:rPr lang="en-US"/>
                      <a:t>38%</a:t>
                    </a:r>
                  </a:p>
                </c:rich>
              </c:tx>
              <c:dLblPos val="ct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1"/>
              <c:pt idx="0">
                <c:v>_x000d_Normal Weight</c:v>
              </c:pt>
            </c:strLit>
          </c:cat>
          <c:val>
            <c:numRef>
              <c:f>Overweight!$R$19:$R$20</c:f>
              <c:numCache>
                <c:formatCode>General</c:formatCode>
                <c:ptCount val="2"/>
                <c:pt idx="0">
                  <c:v>91</c:v>
                </c:pt>
                <c:pt idx="1">
                  <c:v>56</c:v>
                </c:pt>
              </c:numCache>
            </c:numRef>
          </c:val>
        </c:ser>
        <c:dLbls>
          <c:dLblPos val="ctr"/>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92D050"/>
            </a:solidFill>
          </c:spPr>
          <c:explosion val="5"/>
          <c:dPt>
            <c:idx val="0"/>
            <c:bubble3D val="0"/>
            <c:spPr>
              <a:solidFill>
                <a:schemeClr val="tx2">
                  <a:lumMod val="40000"/>
                  <a:lumOff val="60000"/>
                </a:schemeClr>
              </a:solidFill>
              <a:ln w="19050">
                <a:solidFill>
                  <a:schemeClr val="lt1"/>
                </a:solidFill>
              </a:ln>
              <a:effectLst/>
            </c:spPr>
          </c:dPt>
          <c:dPt>
            <c:idx val="1"/>
            <c:bubble3D val="0"/>
            <c:spPr>
              <a:solidFill>
                <a:schemeClr val="bg2">
                  <a:lumMod val="9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'Table-1'!$A$28:$A$29</c:f>
              <c:strCache>
                <c:ptCount val="2"/>
                <c:pt idx="0">
                  <c:v>Normal Weight</c:v>
                </c:pt>
                <c:pt idx="1">
                  <c:v>Overweight </c:v>
                </c:pt>
              </c:strCache>
            </c:strRef>
          </c:cat>
          <c:val>
            <c:numRef>
              <c:f>'Table-1'!$B$28:$B$29</c:f>
              <c:numCache>
                <c:formatCode>General</c:formatCode>
                <c:ptCount val="2"/>
                <c:pt idx="0">
                  <c:v>247</c:v>
                </c:pt>
                <c:pt idx="1">
                  <c:v>167</c:v>
                </c:pt>
              </c:numCache>
            </c:numRef>
          </c:val>
        </c:ser>
        <c:dLbls>
          <c:dLblPos val="ctr"/>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dPt>
            <c:idx val="0"/>
            <c:bubble3D val="0"/>
            <c:spPr>
              <a:solidFill>
                <a:schemeClr val="tx2">
                  <a:lumMod val="60000"/>
                  <a:lumOff val="40000"/>
                </a:schemeClr>
              </a:solidFill>
              <a:ln w="19050">
                <a:solidFill>
                  <a:schemeClr val="lt1"/>
                </a:solidFill>
              </a:ln>
              <a:effectLst/>
            </c:spPr>
          </c:dPt>
          <c:dPt>
            <c:idx val="1"/>
            <c:bubble3D val="0"/>
            <c:spPr>
              <a:solidFill>
                <a:srgbClr val="FF7C80"/>
              </a:solidFill>
              <a:ln w="19050">
                <a:solidFill>
                  <a:schemeClr val="lt1"/>
                </a:solidFill>
              </a:ln>
              <a:effectLst/>
            </c:spPr>
          </c:dPt>
          <c:dLbls>
            <c:dLbl>
              <c:idx val="0"/>
              <c:layout>
                <c:manualLayout>
                  <c:x val="-0.21424744320753"/>
                  <c:y val="0.20324281725353799"/>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4071422106719415"/>
                  <c:y val="-0.2555507395052754"/>
                </c:manualLayout>
              </c:layout>
              <c:spPr>
                <a:noFill/>
                <a:ln>
                  <a:noFill/>
                </a:ln>
                <a:effectLst/>
              </c:spPr>
              <c:txPr>
                <a:bodyPr rot="0" spcFirstLastPara="1" vertOverflow="ellipsis" vert="horz" wrap="none" lIns="38100" tIns="19050" rIns="365760" bIns="19050" anchor="ctr" anchorCtr="0">
                  <a:spAutoFit/>
                </a:bodyPr>
                <a:lstStyle/>
                <a:p>
                  <a:pPr algn="ct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'Table-1'!$A$19:$A$20</c:f>
              <c:strCache>
                <c:ptCount val="2"/>
                <c:pt idx="0">
                  <c:v>&lt; High School</c:v>
                </c:pt>
                <c:pt idx="1">
                  <c:v>≥ High School</c:v>
                </c:pt>
              </c:strCache>
            </c:strRef>
          </c:cat>
          <c:val>
            <c:numRef>
              <c:f>'Table-1'!$B$19:$B$20</c:f>
              <c:numCache>
                <c:formatCode>General</c:formatCode>
                <c:ptCount val="2"/>
                <c:pt idx="0">
                  <c:v>139</c:v>
                </c:pt>
                <c:pt idx="1">
                  <c:v>258</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0.12355800134648599"/>
          <c:y val="0.16006858684018699"/>
          <c:w val="0.87644203849518798"/>
          <c:h val="0.62849336541265699"/>
        </c:manualLayout>
      </c:layout>
      <c:barChart>
        <c:barDir val="col"/>
        <c:grouping val="clustered"/>
        <c:varyColors val="0"/>
        <c:ser>
          <c:idx val="0"/>
          <c:order val="0"/>
          <c:spPr>
            <a:solidFill>
              <a:srgbClr val="FF9966"/>
            </a:solidFill>
          </c:spPr>
          <c:invertIfNegative val="0"/>
          <c:dLbls>
            <c:dLbl>
              <c:idx val="0"/>
              <c:layout/>
              <c:tx>
                <c:rich>
                  <a:bodyPr/>
                  <a:lstStyle/>
                  <a:p>
                    <a:r>
                      <a:rPr lang="en-US" dirty="0" smtClean="0"/>
                      <a:t>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36%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31%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'Table-1'!$A$10:$A$15</c:f>
              <c:strCache>
                <c:ptCount val="6"/>
                <c:pt idx="0">
                  <c:v>&lt; 12,000</c:v>
                </c:pt>
                <c:pt idx="1">
                  <c:v>12,000-25,000</c:v>
                </c:pt>
                <c:pt idx="2">
                  <c:v>25,000-50,000</c:v>
                </c:pt>
                <c:pt idx="3">
                  <c:v>50,000-75,000</c:v>
                </c:pt>
                <c:pt idx="4">
                  <c:v>75,000-100,000</c:v>
                </c:pt>
                <c:pt idx="5">
                  <c:v>&gt;100,000</c:v>
                </c:pt>
              </c:strCache>
            </c:strRef>
          </c:cat>
          <c:val>
            <c:numRef>
              <c:f>'Table-1'!$B$10:$B$15</c:f>
              <c:numCache>
                <c:formatCode>General</c:formatCode>
                <c:ptCount val="6"/>
                <c:pt idx="0">
                  <c:v>59</c:v>
                </c:pt>
                <c:pt idx="1">
                  <c:v>134</c:v>
                </c:pt>
                <c:pt idx="2">
                  <c:v>114</c:v>
                </c:pt>
                <c:pt idx="3">
                  <c:v>36</c:v>
                </c:pt>
                <c:pt idx="4">
                  <c:v>14</c:v>
                </c:pt>
                <c:pt idx="5">
                  <c:v>7</c:v>
                </c:pt>
              </c:numCache>
            </c:numRef>
          </c:val>
        </c:ser>
        <c:dLbls>
          <c:showLegendKey val="0"/>
          <c:showVal val="1"/>
          <c:showCatName val="0"/>
          <c:showSerName val="0"/>
          <c:showPercent val="0"/>
          <c:showBubbleSize val="0"/>
        </c:dLbls>
        <c:gapWidth val="75"/>
        <c:axId val="56000512"/>
        <c:axId val="56003200"/>
      </c:barChart>
      <c:catAx>
        <c:axId val="56000512"/>
        <c:scaling>
          <c:orientation val="minMax"/>
        </c:scaling>
        <c:delete val="0"/>
        <c:axPos val="b"/>
        <c:numFmt formatCode="General" sourceLinked="0"/>
        <c:majorTickMark val="none"/>
        <c:minorTickMark val="none"/>
        <c:tickLblPos val="nextTo"/>
        <c:crossAx val="56003200"/>
        <c:crosses val="autoZero"/>
        <c:auto val="1"/>
        <c:lblAlgn val="ctr"/>
        <c:lblOffset val="100"/>
        <c:noMultiLvlLbl val="0"/>
      </c:catAx>
      <c:valAx>
        <c:axId val="56003200"/>
        <c:scaling>
          <c:orientation val="minMax"/>
        </c:scaling>
        <c:delete val="0"/>
        <c:axPos val="l"/>
        <c:numFmt formatCode="General" sourceLinked="1"/>
        <c:majorTickMark val="none"/>
        <c:minorTickMark val="none"/>
        <c:tickLblPos val="nextTo"/>
        <c:crossAx val="5600051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percentStacked"/>
        <c:varyColors val="0"/>
        <c:ser>
          <c:idx val="0"/>
          <c:order val="0"/>
          <c:tx>
            <c:strRef>
              <c:f>'Table-1'!$A$44</c:f>
              <c:strCache>
                <c:ptCount val="1"/>
                <c:pt idx="0">
                  <c:v>African American</c:v>
                </c:pt>
              </c:strCache>
            </c:strRef>
          </c:tx>
          <c:spPr>
            <a:solidFill>
              <a:srgbClr val="FFCC99"/>
            </a:solidFill>
            <a:ln>
              <a:solidFill>
                <a:schemeClr val="bg1"/>
              </a:solidFill>
            </a:ln>
          </c:spPr>
          <c:invertIfNegative val="0"/>
          <c:dLbls>
            <c:dLbl>
              <c:idx val="0"/>
              <c:layout/>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_x0007_Private</c:v>
              </c:pt>
              <c:pt idx="1">
                <c:v>_x0007_ public</c:v>
              </c:pt>
            </c:strLit>
          </c:cat>
          <c:val>
            <c:numRef>
              <c:f>('Table-1'!$B$44,'Table-1'!$D$44)</c:f>
              <c:numCache>
                <c:formatCode>General</c:formatCode>
                <c:ptCount val="2"/>
                <c:pt idx="0">
                  <c:v>74</c:v>
                </c:pt>
                <c:pt idx="1">
                  <c:v>81</c:v>
                </c:pt>
              </c:numCache>
            </c:numRef>
          </c:val>
        </c:ser>
        <c:ser>
          <c:idx val="1"/>
          <c:order val="1"/>
          <c:tx>
            <c:strRef>
              <c:f>'Table-1'!$A$45</c:f>
              <c:strCache>
                <c:ptCount val="1"/>
                <c:pt idx="0">
                  <c:v>Hispanic</c:v>
                </c:pt>
              </c:strCache>
            </c:strRef>
          </c:tx>
          <c:spPr>
            <a:solidFill>
              <a:schemeClr val="accent5">
                <a:lumMod val="60000"/>
                <a:lumOff val="40000"/>
              </a:schemeClr>
            </a:solidFill>
          </c:spPr>
          <c:invertIfNegative val="0"/>
          <c:dLbls>
            <c:dLbl>
              <c:idx val="0"/>
              <c:layout/>
              <c:tx>
                <c:rich>
                  <a:bodyPr/>
                  <a:lstStyle/>
                  <a:p>
                    <a:r>
                      <a:rPr lang="en-US"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_x0007_Private</c:v>
              </c:pt>
              <c:pt idx="1">
                <c:v>_x0007_ public</c:v>
              </c:pt>
            </c:strLit>
          </c:cat>
          <c:val>
            <c:numRef>
              <c:f>('Table-1'!$B$45,'Table-1'!$D$45)</c:f>
              <c:numCache>
                <c:formatCode>General</c:formatCode>
                <c:ptCount val="2"/>
                <c:pt idx="0">
                  <c:v>164</c:v>
                </c:pt>
                <c:pt idx="1">
                  <c:v>66</c:v>
                </c:pt>
              </c:numCache>
            </c:numRef>
          </c:val>
        </c:ser>
        <c:ser>
          <c:idx val="2"/>
          <c:order val="2"/>
          <c:invertIfNegative val="0"/>
          <c:dLbls>
            <c:delete val="1"/>
          </c:dLbls>
          <c:cat>
            <c:strLit>
              <c:ptCount val="2"/>
              <c:pt idx="0">
                <c:v>_x0007_Private</c:v>
              </c:pt>
              <c:pt idx="1">
                <c:v>_x0007_ public</c:v>
              </c:pt>
            </c:strLit>
          </c:cat>
          <c:val>
            <c:numLit>
              <c:formatCode>General</c:formatCode>
              <c:ptCount val="1"/>
              <c:pt idx="0">
                <c:v>1</c:v>
              </c:pt>
            </c:numLit>
          </c:val>
        </c:ser>
        <c:dLbls>
          <c:showLegendKey val="0"/>
          <c:showVal val="1"/>
          <c:showCatName val="0"/>
          <c:showSerName val="0"/>
          <c:showPercent val="0"/>
          <c:showBubbleSize val="0"/>
        </c:dLbls>
        <c:gapWidth val="75"/>
        <c:overlap val="100"/>
        <c:axId val="57027584"/>
        <c:axId val="57033472"/>
      </c:barChart>
      <c:catAx>
        <c:axId val="57027584"/>
        <c:scaling>
          <c:orientation val="minMax"/>
        </c:scaling>
        <c:delete val="0"/>
        <c:axPos val="b"/>
        <c:numFmt formatCode="General" sourceLinked="0"/>
        <c:majorTickMark val="out"/>
        <c:minorTickMark val="none"/>
        <c:tickLblPos val="nextTo"/>
        <c:txPr>
          <a:bodyPr/>
          <a:lstStyle/>
          <a:p>
            <a:pPr>
              <a:defRPr cap="all" baseline="0"/>
            </a:pPr>
            <a:endParaRPr lang="en-US"/>
          </a:p>
        </c:txPr>
        <c:crossAx val="57033472"/>
        <c:crosses val="autoZero"/>
        <c:auto val="0"/>
        <c:lblAlgn val="ctr"/>
        <c:lblOffset val="100"/>
        <c:noMultiLvlLbl val="0"/>
      </c:catAx>
      <c:valAx>
        <c:axId val="57033472"/>
        <c:scaling>
          <c:orientation val="minMax"/>
        </c:scaling>
        <c:delete val="0"/>
        <c:axPos val="l"/>
        <c:numFmt formatCode="0%" sourceLinked="1"/>
        <c:majorTickMark val="out"/>
        <c:minorTickMark val="none"/>
        <c:tickLblPos val="nextTo"/>
        <c:crossAx val="57027584"/>
        <c:crossesAt val="1"/>
        <c:crossBetween val="between"/>
      </c:valAx>
    </c:plotArea>
    <c:legend>
      <c:legendPos val="b"/>
      <c:legendEntry>
        <c:idx val="2"/>
        <c:delete val="1"/>
      </c:legendEntry>
      <c:layout>
        <c:manualLayout>
          <c:xMode val="edge"/>
          <c:yMode val="edge"/>
          <c:x val="0.28056005680449397"/>
          <c:y val="0.91899250299562996"/>
          <c:w val="0.438879886391013"/>
          <c:h val="8.100749700436969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'Table-1'!$A$33:$A$35</c:f>
              <c:strCache>
                <c:ptCount val="3"/>
                <c:pt idx="0">
                  <c:v>Baseline (years)</c:v>
                </c:pt>
                <c:pt idx="1">
                  <c:v>Breast budding (years)</c:v>
                </c:pt>
                <c:pt idx="2">
                  <c:v>Pubic hair development (years)</c:v>
                </c:pt>
              </c:strCache>
            </c:strRef>
          </c:cat>
          <c:val>
            <c:numRef>
              <c:f>'Table-1'!$C$33:$C$35</c:f>
              <c:numCache>
                <c:formatCode>General</c:formatCode>
                <c:ptCount val="3"/>
                <c:pt idx="0">
                  <c:v>7.33</c:v>
                </c:pt>
                <c:pt idx="1">
                  <c:v>9.75</c:v>
                </c:pt>
                <c:pt idx="2">
                  <c:v>10.17</c:v>
                </c:pt>
              </c:numCache>
            </c:numRef>
          </c:val>
        </c:ser>
        <c:dLbls>
          <c:showLegendKey val="0"/>
          <c:showVal val="1"/>
          <c:showCatName val="0"/>
          <c:showSerName val="0"/>
          <c:showPercent val="0"/>
          <c:showBubbleSize val="0"/>
        </c:dLbls>
        <c:gapWidth val="80"/>
        <c:overlap val="25"/>
        <c:axId val="57068160"/>
        <c:axId val="57161216"/>
      </c:barChart>
      <c:catAx>
        <c:axId val="57068160"/>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57161216"/>
        <c:crosses val="autoZero"/>
        <c:auto val="1"/>
        <c:lblAlgn val="ctr"/>
        <c:lblOffset val="100"/>
        <c:noMultiLvlLbl val="0"/>
      </c:catAx>
      <c:valAx>
        <c:axId val="5716121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5706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71EFD-A1D7-4C1F-A2DF-B5E971B266F9}" type="doc">
      <dgm:prSet loTypeId="urn:microsoft.com/office/officeart/2005/8/layout/arrow2" loCatId="process" qsTypeId="urn:microsoft.com/office/officeart/2005/8/quickstyle/simple1" qsCatId="simple" csTypeId="urn:microsoft.com/office/officeart/2005/8/colors/accent0_2" csCatId="mainScheme" phldr="1"/>
      <dgm:spPr/>
      <dgm:t>
        <a:bodyPr/>
        <a:lstStyle/>
        <a:p>
          <a:endParaRPr lang="en-US"/>
        </a:p>
      </dgm:t>
    </dgm:pt>
    <dgm:pt modelId="{43269AA3-B52D-49C2-9765-5BC438BE0801}">
      <dgm:prSet phldrT="[Text]"/>
      <dgm:spPr/>
      <dgm:t>
        <a:bodyPr/>
        <a:lstStyle/>
        <a:p>
          <a:r>
            <a:rPr lang="en-US" dirty="0" smtClean="0"/>
            <a:t>Breast Budding</a:t>
          </a:r>
          <a:endParaRPr lang="en-US" dirty="0"/>
        </a:p>
      </dgm:t>
    </dgm:pt>
    <dgm:pt modelId="{CCA632D9-A5BF-423E-9DA9-479D6BBE652D}" type="parTrans" cxnId="{E54D5395-A374-487B-A5C3-D47E437F0267}">
      <dgm:prSet/>
      <dgm:spPr/>
      <dgm:t>
        <a:bodyPr/>
        <a:lstStyle/>
        <a:p>
          <a:endParaRPr lang="en-US"/>
        </a:p>
      </dgm:t>
    </dgm:pt>
    <dgm:pt modelId="{04E6845F-8479-4368-B3E8-C743DECB304E}" type="sibTrans" cxnId="{E54D5395-A374-487B-A5C3-D47E437F0267}">
      <dgm:prSet/>
      <dgm:spPr/>
      <dgm:t>
        <a:bodyPr/>
        <a:lstStyle/>
        <a:p>
          <a:endParaRPr lang="en-US"/>
        </a:p>
      </dgm:t>
    </dgm:pt>
    <dgm:pt modelId="{D8D7081D-E804-4E0E-825E-C86670640322}">
      <dgm:prSet phldrT="[Text]"/>
      <dgm:spPr/>
      <dgm:t>
        <a:bodyPr/>
        <a:lstStyle/>
        <a:p>
          <a:r>
            <a:rPr lang="en-US" dirty="0" smtClean="0"/>
            <a:t>Gonadal axis</a:t>
          </a:r>
          <a:endParaRPr lang="en-US" dirty="0"/>
        </a:p>
      </dgm:t>
    </dgm:pt>
    <dgm:pt modelId="{453A3951-8A23-4AE6-8E57-9722B55095C6}" type="parTrans" cxnId="{AF56025C-9BD1-445A-9155-AD3845EFAF57}">
      <dgm:prSet/>
      <dgm:spPr/>
      <dgm:t>
        <a:bodyPr/>
        <a:lstStyle/>
        <a:p>
          <a:endParaRPr lang="en-US"/>
        </a:p>
      </dgm:t>
    </dgm:pt>
    <dgm:pt modelId="{5D921277-5D35-4F51-B433-AAA1AB140366}" type="sibTrans" cxnId="{AF56025C-9BD1-445A-9155-AD3845EFAF57}">
      <dgm:prSet/>
      <dgm:spPr/>
      <dgm:t>
        <a:bodyPr/>
        <a:lstStyle/>
        <a:p>
          <a:endParaRPr lang="en-US"/>
        </a:p>
      </dgm:t>
    </dgm:pt>
    <dgm:pt modelId="{0EEEAC99-1689-4FA1-89C0-464154D12B6D}">
      <dgm:prSet phldrT="[Text]"/>
      <dgm:spPr/>
      <dgm:t>
        <a:bodyPr/>
        <a:lstStyle/>
        <a:p>
          <a:r>
            <a:rPr lang="en-US" dirty="0" smtClean="0"/>
            <a:t>Pubic Hair Development</a:t>
          </a:r>
          <a:endParaRPr lang="en-US" dirty="0"/>
        </a:p>
      </dgm:t>
    </dgm:pt>
    <dgm:pt modelId="{B79FB08D-C649-4587-AF4B-F1688A7018EC}" type="parTrans" cxnId="{CA42ABD1-CBC0-4B14-A770-1642A354AA3E}">
      <dgm:prSet/>
      <dgm:spPr/>
      <dgm:t>
        <a:bodyPr/>
        <a:lstStyle/>
        <a:p>
          <a:endParaRPr lang="en-US"/>
        </a:p>
      </dgm:t>
    </dgm:pt>
    <dgm:pt modelId="{1D2C6BF0-C6F0-4E71-AADF-62323B1B13F0}" type="sibTrans" cxnId="{CA42ABD1-CBC0-4B14-A770-1642A354AA3E}">
      <dgm:prSet/>
      <dgm:spPr/>
      <dgm:t>
        <a:bodyPr/>
        <a:lstStyle/>
        <a:p>
          <a:endParaRPr lang="en-US"/>
        </a:p>
      </dgm:t>
    </dgm:pt>
    <dgm:pt modelId="{A3754F80-9077-4FA8-8F0F-30ED71741CD6}">
      <dgm:prSet phldrT="[Text]"/>
      <dgm:spPr/>
      <dgm:t>
        <a:bodyPr/>
        <a:lstStyle/>
        <a:p>
          <a:r>
            <a:rPr lang="en-US" dirty="0" smtClean="0"/>
            <a:t>Adrenal Axis</a:t>
          </a:r>
          <a:endParaRPr lang="en-US" dirty="0"/>
        </a:p>
      </dgm:t>
    </dgm:pt>
    <dgm:pt modelId="{2E3A32AF-539C-422F-B395-E28A939D73FE}" type="parTrans" cxnId="{7DABC403-67F3-46F1-A267-403D54F73796}">
      <dgm:prSet/>
      <dgm:spPr/>
      <dgm:t>
        <a:bodyPr/>
        <a:lstStyle/>
        <a:p>
          <a:endParaRPr lang="en-US"/>
        </a:p>
      </dgm:t>
    </dgm:pt>
    <dgm:pt modelId="{399AEBEB-CC55-40BB-9D71-99982F1DC70A}" type="sibTrans" cxnId="{7DABC403-67F3-46F1-A267-403D54F73796}">
      <dgm:prSet/>
      <dgm:spPr/>
      <dgm:t>
        <a:bodyPr/>
        <a:lstStyle/>
        <a:p>
          <a:endParaRPr lang="en-US"/>
        </a:p>
      </dgm:t>
    </dgm:pt>
    <dgm:pt modelId="{E3983556-BDEB-405D-A931-C7A6D19A47CB}">
      <dgm:prSet phldrT="[Text]"/>
      <dgm:spPr/>
      <dgm:t>
        <a:bodyPr/>
        <a:lstStyle/>
        <a:p>
          <a:r>
            <a:rPr lang="en-US" dirty="0" smtClean="0"/>
            <a:t>Menstruation </a:t>
          </a:r>
          <a:endParaRPr lang="en-US" dirty="0"/>
        </a:p>
      </dgm:t>
    </dgm:pt>
    <dgm:pt modelId="{741A0844-DE74-46D9-91B0-E73F351F0DBC}" type="parTrans" cxnId="{55B29505-D597-4434-8A98-8ADFDAED6B4F}">
      <dgm:prSet/>
      <dgm:spPr/>
      <dgm:t>
        <a:bodyPr/>
        <a:lstStyle/>
        <a:p>
          <a:endParaRPr lang="en-US"/>
        </a:p>
      </dgm:t>
    </dgm:pt>
    <dgm:pt modelId="{A9B985DC-24EF-4DE0-A18D-E727C985AF96}" type="sibTrans" cxnId="{55B29505-D597-4434-8A98-8ADFDAED6B4F}">
      <dgm:prSet/>
      <dgm:spPr/>
      <dgm:t>
        <a:bodyPr/>
        <a:lstStyle/>
        <a:p>
          <a:endParaRPr lang="en-US"/>
        </a:p>
      </dgm:t>
    </dgm:pt>
    <dgm:pt modelId="{D5FC28B7-131F-48B2-B102-56E5FA4CFDB7}">
      <dgm:prSet phldrT="[Text]"/>
      <dgm:spPr/>
      <dgm:t>
        <a:bodyPr/>
        <a:lstStyle/>
        <a:p>
          <a:r>
            <a:rPr lang="en-US" dirty="0" smtClean="0"/>
            <a:t>Estrogen</a:t>
          </a:r>
          <a:endParaRPr lang="en-US" dirty="0"/>
        </a:p>
      </dgm:t>
    </dgm:pt>
    <dgm:pt modelId="{42823556-88BA-40F1-8C02-5AEB9EB5E1A7}" type="parTrans" cxnId="{D3CE1155-9DBA-4ECB-AEA3-49148B93AB7A}">
      <dgm:prSet/>
      <dgm:spPr/>
      <dgm:t>
        <a:bodyPr/>
        <a:lstStyle/>
        <a:p>
          <a:endParaRPr lang="en-US"/>
        </a:p>
      </dgm:t>
    </dgm:pt>
    <dgm:pt modelId="{A8043DE4-8C1B-471E-BFD9-F63B3D4C4A81}" type="sibTrans" cxnId="{D3CE1155-9DBA-4ECB-AEA3-49148B93AB7A}">
      <dgm:prSet/>
      <dgm:spPr/>
      <dgm:t>
        <a:bodyPr/>
        <a:lstStyle/>
        <a:p>
          <a:endParaRPr lang="en-US"/>
        </a:p>
      </dgm:t>
    </dgm:pt>
    <dgm:pt modelId="{CADD24F0-CC2A-4883-815E-F8110D759993}">
      <dgm:prSet phldrT="[Text]"/>
      <dgm:spPr/>
      <dgm:t>
        <a:bodyPr/>
        <a:lstStyle/>
        <a:p>
          <a:r>
            <a:rPr lang="en-US" dirty="0" smtClean="0"/>
            <a:t>Cortisol </a:t>
          </a:r>
          <a:endParaRPr lang="en-US" dirty="0"/>
        </a:p>
      </dgm:t>
    </dgm:pt>
    <dgm:pt modelId="{8579768D-64D6-4730-B183-C872033E273F}" type="parTrans" cxnId="{64050857-84F4-45FD-B935-388773EB0A0C}">
      <dgm:prSet/>
      <dgm:spPr/>
      <dgm:t>
        <a:bodyPr/>
        <a:lstStyle/>
        <a:p>
          <a:endParaRPr lang="en-US"/>
        </a:p>
      </dgm:t>
    </dgm:pt>
    <dgm:pt modelId="{2801C4A5-772F-4834-B394-D637122E80B2}" type="sibTrans" cxnId="{64050857-84F4-45FD-B935-388773EB0A0C}">
      <dgm:prSet/>
      <dgm:spPr/>
      <dgm:t>
        <a:bodyPr/>
        <a:lstStyle/>
        <a:p>
          <a:endParaRPr lang="en-US"/>
        </a:p>
      </dgm:t>
    </dgm:pt>
    <dgm:pt modelId="{02858556-C16B-4BB8-83B7-620F3EC36AB1}">
      <dgm:prSet phldrT="[Text]"/>
      <dgm:spPr/>
      <dgm:t>
        <a:bodyPr/>
        <a:lstStyle/>
        <a:p>
          <a:r>
            <a:rPr lang="en-US" dirty="0" smtClean="0"/>
            <a:t>Final event</a:t>
          </a:r>
          <a:endParaRPr lang="en-US" dirty="0"/>
        </a:p>
      </dgm:t>
    </dgm:pt>
    <dgm:pt modelId="{729D8C4A-EAFC-471A-992D-3ECE46DCF5E0}" type="parTrans" cxnId="{E2222FC9-C1DD-4417-A267-B5C4B25C565D}">
      <dgm:prSet/>
      <dgm:spPr/>
      <dgm:t>
        <a:bodyPr/>
        <a:lstStyle/>
        <a:p>
          <a:endParaRPr lang="en-US"/>
        </a:p>
      </dgm:t>
    </dgm:pt>
    <dgm:pt modelId="{CF8A7AB8-6566-43A8-AB60-20560B6DD392}" type="sibTrans" cxnId="{E2222FC9-C1DD-4417-A267-B5C4B25C565D}">
      <dgm:prSet/>
      <dgm:spPr/>
      <dgm:t>
        <a:bodyPr/>
        <a:lstStyle/>
        <a:p>
          <a:endParaRPr lang="en-US"/>
        </a:p>
      </dgm:t>
    </dgm:pt>
    <dgm:pt modelId="{FE971CE5-5C4C-4F5F-B495-9A653F512C71}" type="pres">
      <dgm:prSet presAssocID="{E6371EFD-A1D7-4C1F-A2DF-B5E971B266F9}" presName="arrowDiagram" presStyleCnt="0">
        <dgm:presLayoutVars>
          <dgm:chMax val="5"/>
          <dgm:dir/>
          <dgm:resizeHandles val="exact"/>
        </dgm:presLayoutVars>
      </dgm:prSet>
      <dgm:spPr/>
      <dgm:t>
        <a:bodyPr/>
        <a:lstStyle/>
        <a:p>
          <a:endParaRPr lang="en-US"/>
        </a:p>
      </dgm:t>
    </dgm:pt>
    <dgm:pt modelId="{731D742A-BDB3-4384-BEB4-7406A84C285D}" type="pres">
      <dgm:prSet presAssocID="{E6371EFD-A1D7-4C1F-A2DF-B5E971B266F9}" presName="arrow" presStyleLbl="bgShp" presStyleIdx="0" presStyleCnt="1"/>
      <dgm:spPr/>
    </dgm:pt>
    <dgm:pt modelId="{98772D20-BCB6-4DFB-919E-F03B9BCBD1F9}" type="pres">
      <dgm:prSet presAssocID="{E6371EFD-A1D7-4C1F-A2DF-B5E971B266F9}" presName="arrowDiagram3" presStyleCnt="0"/>
      <dgm:spPr/>
    </dgm:pt>
    <dgm:pt modelId="{66F67387-5723-44B9-B812-EF5CDA47C949}" type="pres">
      <dgm:prSet presAssocID="{43269AA3-B52D-49C2-9765-5BC438BE0801}" presName="bullet3a" presStyleLbl="node1" presStyleIdx="0" presStyleCnt="3"/>
      <dgm:spPr/>
    </dgm:pt>
    <dgm:pt modelId="{136625FD-B7E2-4011-A522-4B3F804EA291}" type="pres">
      <dgm:prSet presAssocID="{43269AA3-B52D-49C2-9765-5BC438BE0801}" presName="textBox3a" presStyleLbl="revTx" presStyleIdx="0" presStyleCnt="3">
        <dgm:presLayoutVars>
          <dgm:bulletEnabled val="1"/>
        </dgm:presLayoutVars>
      </dgm:prSet>
      <dgm:spPr/>
      <dgm:t>
        <a:bodyPr/>
        <a:lstStyle/>
        <a:p>
          <a:endParaRPr lang="en-US"/>
        </a:p>
      </dgm:t>
    </dgm:pt>
    <dgm:pt modelId="{C87BA39A-8964-4B58-8DFB-AB270DE03915}" type="pres">
      <dgm:prSet presAssocID="{0EEEAC99-1689-4FA1-89C0-464154D12B6D}" presName="bullet3b" presStyleLbl="node1" presStyleIdx="1" presStyleCnt="3"/>
      <dgm:spPr/>
    </dgm:pt>
    <dgm:pt modelId="{7B595DA7-BD32-424B-A00C-3F8E74AEDAF4}" type="pres">
      <dgm:prSet presAssocID="{0EEEAC99-1689-4FA1-89C0-464154D12B6D}" presName="textBox3b" presStyleLbl="revTx" presStyleIdx="1" presStyleCnt="3">
        <dgm:presLayoutVars>
          <dgm:bulletEnabled val="1"/>
        </dgm:presLayoutVars>
      </dgm:prSet>
      <dgm:spPr/>
      <dgm:t>
        <a:bodyPr/>
        <a:lstStyle/>
        <a:p>
          <a:endParaRPr lang="en-US"/>
        </a:p>
      </dgm:t>
    </dgm:pt>
    <dgm:pt modelId="{D020FD98-1FF1-463B-A743-2CA2134D8A51}" type="pres">
      <dgm:prSet presAssocID="{E3983556-BDEB-405D-A931-C7A6D19A47CB}" presName="bullet3c" presStyleLbl="node1" presStyleIdx="2" presStyleCnt="3"/>
      <dgm:spPr/>
    </dgm:pt>
    <dgm:pt modelId="{302DE5E2-482C-4929-B79B-B09557BA9C61}" type="pres">
      <dgm:prSet presAssocID="{E3983556-BDEB-405D-A931-C7A6D19A47CB}" presName="textBox3c" presStyleLbl="revTx" presStyleIdx="2" presStyleCnt="3">
        <dgm:presLayoutVars>
          <dgm:bulletEnabled val="1"/>
        </dgm:presLayoutVars>
      </dgm:prSet>
      <dgm:spPr/>
      <dgm:t>
        <a:bodyPr/>
        <a:lstStyle/>
        <a:p>
          <a:endParaRPr lang="en-US"/>
        </a:p>
      </dgm:t>
    </dgm:pt>
  </dgm:ptLst>
  <dgm:cxnLst>
    <dgm:cxn modelId="{EDD78712-00A7-48F9-910E-4D18F1CC4F2E}" type="presOf" srcId="{A3754F80-9077-4FA8-8F0F-30ED71741CD6}" destId="{7B595DA7-BD32-424B-A00C-3F8E74AEDAF4}" srcOrd="0" destOrd="1" presId="urn:microsoft.com/office/officeart/2005/8/layout/arrow2"/>
    <dgm:cxn modelId="{E2222FC9-C1DD-4417-A267-B5C4B25C565D}" srcId="{E3983556-BDEB-405D-A931-C7A6D19A47CB}" destId="{02858556-C16B-4BB8-83B7-620F3EC36AB1}" srcOrd="0" destOrd="0" parTransId="{729D8C4A-EAFC-471A-992D-3ECE46DCF5E0}" sibTransId="{CF8A7AB8-6566-43A8-AB60-20560B6DD392}"/>
    <dgm:cxn modelId="{DD4AC15D-F0B8-4B00-B76B-A40FC273DE72}" type="presOf" srcId="{D5FC28B7-131F-48B2-B102-56E5FA4CFDB7}" destId="{136625FD-B7E2-4011-A522-4B3F804EA291}" srcOrd="0" destOrd="2" presId="urn:microsoft.com/office/officeart/2005/8/layout/arrow2"/>
    <dgm:cxn modelId="{D3CE1155-9DBA-4ECB-AEA3-49148B93AB7A}" srcId="{D8D7081D-E804-4E0E-825E-C86670640322}" destId="{D5FC28B7-131F-48B2-B102-56E5FA4CFDB7}" srcOrd="0" destOrd="0" parTransId="{42823556-88BA-40F1-8C02-5AEB9EB5E1A7}" sibTransId="{A8043DE4-8C1B-471E-BFD9-F63B3D4C4A81}"/>
    <dgm:cxn modelId="{CA42ABD1-CBC0-4B14-A770-1642A354AA3E}" srcId="{E6371EFD-A1D7-4C1F-A2DF-B5E971B266F9}" destId="{0EEEAC99-1689-4FA1-89C0-464154D12B6D}" srcOrd="1" destOrd="0" parTransId="{B79FB08D-C649-4587-AF4B-F1688A7018EC}" sibTransId="{1D2C6BF0-C6F0-4E71-AADF-62323B1B13F0}"/>
    <dgm:cxn modelId="{9A7F351C-B963-408C-9D81-95980904AB54}" type="presOf" srcId="{43269AA3-B52D-49C2-9765-5BC438BE0801}" destId="{136625FD-B7E2-4011-A522-4B3F804EA291}" srcOrd="0" destOrd="0" presId="urn:microsoft.com/office/officeart/2005/8/layout/arrow2"/>
    <dgm:cxn modelId="{64050857-84F4-45FD-B935-388773EB0A0C}" srcId="{A3754F80-9077-4FA8-8F0F-30ED71741CD6}" destId="{CADD24F0-CC2A-4883-815E-F8110D759993}" srcOrd="0" destOrd="0" parTransId="{8579768D-64D6-4730-B183-C872033E273F}" sibTransId="{2801C4A5-772F-4834-B394-D637122E80B2}"/>
    <dgm:cxn modelId="{E54D5395-A374-487B-A5C3-D47E437F0267}" srcId="{E6371EFD-A1D7-4C1F-A2DF-B5E971B266F9}" destId="{43269AA3-B52D-49C2-9765-5BC438BE0801}" srcOrd="0" destOrd="0" parTransId="{CCA632D9-A5BF-423E-9DA9-479D6BBE652D}" sibTransId="{04E6845F-8479-4368-B3E8-C743DECB304E}"/>
    <dgm:cxn modelId="{6B8D5A3D-FF2D-4D62-BD11-17928514BCE0}" type="presOf" srcId="{E3983556-BDEB-405D-A931-C7A6D19A47CB}" destId="{302DE5E2-482C-4929-B79B-B09557BA9C61}" srcOrd="0" destOrd="0" presId="urn:microsoft.com/office/officeart/2005/8/layout/arrow2"/>
    <dgm:cxn modelId="{55B29505-D597-4434-8A98-8ADFDAED6B4F}" srcId="{E6371EFD-A1D7-4C1F-A2DF-B5E971B266F9}" destId="{E3983556-BDEB-405D-A931-C7A6D19A47CB}" srcOrd="2" destOrd="0" parTransId="{741A0844-DE74-46D9-91B0-E73F351F0DBC}" sibTransId="{A9B985DC-24EF-4DE0-A18D-E727C985AF96}"/>
    <dgm:cxn modelId="{FA6CD26A-2D8E-4B5B-9C27-CEA281F2EE5F}" type="presOf" srcId="{0EEEAC99-1689-4FA1-89C0-464154D12B6D}" destId="{7B595DA7-BD32-424B-A00C-3F8E74AEDAF4}" srcOrd="0" destOrd="0" presId="urn:microsoft.com/office/officeart/2005/8/layout/arrow2"/>
    <dgm:cxn modelId="{E1A79A1A-C476-4295-A2FF-99F8C38DF6B0}" type="presOf" srcId="{CADD24F0-CC2A-4883-815E-F8110D759993}" destId="{7B595DA7-BD32-424B-A00C-3F8E74AEDAF4}" srcOrd="0" destOrd="2" presId="urn:microsoft.com/office/officeart/2005/8/layout/arrow2"/>
    <dgm:cxn modelId="{AF56025C-9BD1-445A-9155-AD3845EFAF57}" srcId="{43269AA3-B52D-49C2-9765-5BC438BE0801}" destId="{D8D7081D-E804-4E0E-825E-C86670640322}" srcOrd="0" destOrd="0" parTransId="{453A3951-8A23-4AE6-8E57-9722B55095C6}" sibTransId="{5D921277-5D35-4F51-B433-AAA1AB140366}"/>
    <dgm:cxn modelId="{7DABC403-67F3-46F1-A267-403D54F73796}" srcId="{0EEEAC99-1689-4FA1-89C0-464154D12B6D}" destId="{A3754F80-9077-4FA8-8F0F-30ED71741CD6}" srcOrd="0" destOrd="0" parTransId="{2E3A32AF-539C-422F-B395-E28A939D73FE}" sibTransId="{399AEBEB-CC55-40BB-9D71-99982F1DC70A}"/>
    <dgm:cxn modelId="{329D284A-D57C-40E3-8911-7DD66B2457DA}" type="presOf" srcId="{D8D7081D-E804-4E0E-825E-C86670640322}" destId="{136625FD-B7E2-4011-A522-4B3F804EA291}" srcOrd="0" destOrd="1" presId="urn:microsoft.com/office/officeart/2005/8/layout/arrow2"/>
    <dgm:cxn modelId="{4F591F93-215D-4C17-AFF5-DB081FD2D3D9}" type="presOf" srcId="{E6371EFD-A1D7-4C1F-A2DF-B5E971B266F9}" destId="{FE971CE5-5C4C-4F5F-B495-9A653F512C71}" srcOrd="0" destOrd="0" presId="urn:microsoft.com/office/officeart/2005/8/layout/arrow2"/>
    <dgm:cxn modelId="{0A23B488-AE79-449F-9621-10E919D001D9}" type="presOf" srcId="{02858556-C16B-4BB8-83B7-620F3EC36AB1}" destId="{302DE5E2-482C-4929-B79B-B09557BA9C61}" srcOrd="0" destOrd="1" presId="urn:microsoft.com/office/officeart/2005/8/layout/arrow2"/>
    <dgm:cxn modelId="{762D9BDC-5DF6-4CE9-BA2D-A129E1658129}" type="presParOf" srcId="{FE971CE5-5C4C-4F5F-B495-9A653F512C71}" destId="{731D742A-BDB3-4384-BEB4-7406A84C285D}" srcOrd="0" destOrd="0" presId="urn:microsoft.com/office/officeart/2005/8/layout/arrow2"/>
    <dgm:cxn modelId="{F8E7AD2A-12D7-4B61-878C-05332E6FF743}" type="presParOf" srcId="{FE971CE5-5C4C-4F5F-B495-9A653F512C71}" destId="{98772D20-BCB6-4DFB-919E-F03B9BCBD1F9}" srcOrd="1" destOrd="0" presId="urn:microsoft.com/office/officeart/2005/8/layout/arrow2"/>
    <dgm:cxn modelId="{E50B01E7-C3B7-45E9-8850-71530FDB1186}" type="presParOf" srcId="{98772D20-BCB6-4DFB-919E-F03B9BCBD1F9}" destId="{66F67387-5723-44B9-B812-EF5CDA47C949}" srcOrd="0" destOrd="0" presId="urn:microsoft.com/office/officeart/2005/8/layout/arrow2"/>
    <dgm:cxn modelId="{0A90021D-45B3-46D6-AEA6-B94DA8A63CCD}" type="presParOf" srcId="{98772D20-BCB6-4DFB-919E-F03B9BCBD1F9}" destId="{136625FD-B7E2-4011-A522-4B3F804EA291}" srcOrd="1" destOrd="0" presId="urn:microsoft.com/office/officeart/2005/8/layout/arrow2"/>
    <dgm:cxn modelId="{5B961022-F928-4A61-BD46-93A03BDDA7D4}" type="presParOf" srcId="{98772D20-BCB6-4DFB-919E-F03B9BCBD1F9}" destId="{C87BA39A-8964-4B58-8DFB-AB270DE03915}" srcOrd="2" destOrd="0" presId="urn:microsoft.com/office/officeart/2005/8/layout/arrow2"/>
    <dgm:cxn modelId="{B26F7EE7-D600-4598-A96E-12545C1C1839}" type="presParOf" srcId="{98772D20-BCB6-4DFB-919E-F03B9BCBD1F9}" destId="{7B595DA7-BD32-424B-A00C-3F8E74AEDAF4}" srcOrd="3" destOrd="0" presId="urn:microsoft.com/office/officeart/2005/8/layout/arrow2"/>
    <dgm:cxn modelId="{8B7E8A28-ACE4-44F0-B7D5-30278C34221A}" type="presParOf" srcId="{98772D20-BCB6-4DFB-919E-F03B9BCBD1F9}" destId="{D020FD98-1FF1-463B-A743-2CA2134D8A51}" srcOrd="4" destOrd="0" presId="urn:microsoft.com/office/officeart/2005/8/layout/arrow2"/>
    <dgm:cxn modelId="{A6ADECF8-AA33-462B-9208-B550537F956E}" type="presParOf" srcId="{98772D20-BCB6-4DFB-919E-F03B9BCBD1F9}" destId="{302DE5E2-482C-4929-B79B-B09557BA9C6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F66D3-4F5F-4292-A5B8-8BF342DCCED9}" type="doc">
      <dgm:prSet loTypeId="urn:microsoft.com/office/officeart/2009/3/layout/CircleRelationship" loCatId="relationship" qsTypeId="urn:microsoft.com/office/officeart/2005/8/quickstyle/simple1" qsCatId="simple" csTypeId="urn:microsoft.com/office/officeart/2005/8/colors/accent2_3" csCatId="accent2" phldr="1"/>
      <dgm:spPr/>
      <dgm:t>
        <a:bodyPr/>
        <a:lstStyle/>
        <a:p>
          <a:endParaRPr lang="en-US"/>
        </a:p>
      </dgm:t>
    </dgm:pt>
    <dgm:pt modelId="{FEFDB973-A1B1-4F9F-8BA5-7C40269A6CBE}">
      <dgm:prSet phldrT="[Text]"/>
      <dgm:spPr/>
      <dgm:t>
        <a:bodyPr/>
        <a:lstStyle/>
        <a:p>
          <a:r>
            <a:rPr lang="en-US" dirty="0" smtClean="0"/>
            <a:t>Pollution</a:t>
          </a:r>
          <a:endParaRPr lang="en-US" dirty="0"/>
        </a:p>
      </dgm:t>
    </dgm:pt>
    <dgm:pt modelId="{9609BE4B-E780-4C39-B4D1-0BFE8BD517D2}" type="parTrans" cxnId="{3E0DB73C-4132-4ED6-8649-802C53D9ADD8}">
      <dgm:prSet/>
      <dgm:spPr/>
      <dgm:t>
        <a:bodyPr/>
        <a:lstStyle/>
        <a:p>
          <a:endParaRPr lang="en-US"/>
        </a:p>
      </dgm:t>
    </dgm:pt>
    <dgm:pt modelId="{144A2429-3D0D-493A-98AE-E7A26314990C}" type="sibTrans" cxnId="{3E0DB73C-4132-4ED6-8649-802C53D9ADD8}">
      <dgm:prSet/>
      <dgm:spPr/>
      <dgm:t>
        <a:bodyPr/>
        <a:lstStyle/>
        <a:p>
          <a:endParaRPr lang="en-US"/>
        </a:p>
      </dgm:t>
    </dgm:pt>
    <dgm:pt modelId="{FE34FC77-C5C7-4897-A03A-7722D24DEFB7}">
      <dgm:prSet phldrT="[Text]"/>
      <dgm:spPr/>
      <dgm:t>
        <a:bodyPr/>
        <a:lstStyle/>
        <a:p>
          <a:r>
            <a:rPr lang="en-US" dirty="0" smtClean="0"/>
            <a:t>Stress</a:t>
          </a:r>
          <a:endParaRPr lang="en-US" dirty="0"/>
        </a:p>
      </dgm:t>
    </dgm:pt>
    <dgm:pt modelId="{2D5B43E5-E3E0-4FB4-8F87-FE16BAADBD84}" type="parTrans" cxnId="{02D4267F-620C-4EC0-9049-0A75C984D717}">
      <dgm:prSet/>
      <dgm:spPr/>
      <dgm:t>
        <a:bodyPr/>
        <a:lstStyle/>
        <a:p>
          <a:endParaRPr lang="en-US"/>
        </a:p>
      </dgm:t>
    </dgm:pt>
    <dgm:pt modelId="{59D3FF26-B806-413C-ACC7-42F7FF37706B}" type="sibTrans" cxnId="{02D4267F-620C-4EC0-9049-0A75C984D717}">
      <dgm:prSet/>
      <dgm:spPr/>
      <dgm:t>
        <a:bodyPr/>
        <a:lstStyle/>
        <a:p>
          <a:endParaRPr lang="en-US"/>
        </a:p>
      </dgm:t>
    </dgm:pt>
    <dgm:pt modelId="{6597566A-A76A-48DD-BFC4-192E7363EF2B}">
      <dgm:prSet phldrT="[Text]"/>
      <dgm:spPr/>
      <dgm:t>
        <a:bodyPr/>
        <a:lstStyle/>
        <a:p>
          <a:r>
            <a:rPr lang="en-US" dirty="0" smtClean="0"/>
            <a:t>Dust mites</a:t>
          </a:r>
          <a:endParaRPr lang="en-US" dirty="0"/>
        </a:p>
      </dgm:t>
    </dgm:pt>
    <dgm:pt modelId="{0EFB25D8-A194-4EB6-851A-88A658A58B61}" type="parTrans" cxnId="{6119F44C-A383-49A8-8BC8-ADCBDE83F9D7}">
      <dgm:prSet/>
      <dgm:spPr/>
      <dgm:t>
        <a:bodyPr/>
        <a:lstStyle/>
        <a:p>
          <a:endParaRPr lang="en-US"/>
        </a:p>
      </dgm:t>
    </dgm:pt>
    <dgm:pt modelId="{A7A17151-F09D-46E3-BD1D-789BBE279397}" type="sibTrans" cxnId="{6119F44C-A383-49A8-8BC8-ADCBDE83F9D7}">
      <dgm:prSet/>
      <dgm:spPr/>
      <dgm:t>
        <a:bodyPr/>
        <a:lstStyle/>
        <a:p>
          <a:endParaRPr lang="en-US"/>
        </a:p>
      </dgm:t>
    </dgm:pt>
    <dgm:pt modelId="{5E11B660-FF51-440C-A819-4E2580BE701A}">
      <dgm:prSet phldrT="[Text]"/>
      <dgm:spPr/>
      <dgm:t>
        <a:bodyPr/>
        <a:lstStyle/>
        <a:p>
          <a:r>
            <a:rPr lang="en-US" dirty="0" smtClean="0"/>
            <a:t>Endocrine disruptors</a:t>
          </a:r>
          <a:endParaRPr lang="en-US" dirty="0"/>
        </a:p>
      </dgm:t>
    </dgm:pt>
    <dgm:pt modelId="{7579BC94-9F1D-471E-9BEB-B1E30810BB6A}" type="parTrans" cxnId="{47F8239F-A069-486D-88AA-D9A5352F18D7}">
      <dgm:prSet/>
      <dgm:spPr/>
      <dgm:t>
        <a:bodyPr/>
        <a:lstStyle/>
        <a:p>
          <a:endParaRPr lang="en-US"/>
        </a:p>
      </dgm:t>
    </dgm:pt>
    <dgm:pt modelId="{155AC01A-BC86-4730-9C48-05B05B1C89C2}" type="sibTrans" cxnId="{47F8239F-A069-486D-88AA-D9A5352F18D7}">
      <dgm:prSet/>
      <dgm:spPr/>
      <dgm:t>
        <a:bodyPr/>
        <a:lstStyle/>
        <a:p>
          <a:endParaRPr lang="en-US"/>
        </a:p>
      </dgm:t>
    </dgm:pt>
    <dgm:pt modelId="{F200F920-055C-46F2-B23F-1D079EFC02E6}">
      <dgm:prSet phldrT="[Text]"/>
      <dgm:spPr/>
      <dgm:t>
        <a:bodyPr/>
        <a:lstStyle/>
        <a:p>
          <a:r>
            <a:rPr lang="en-US" dirty="0" smtClean="0"/>
            <a:t>Adipose tissue</a:t>
          </a:r>
          <a:endParaRPr lang="en-US" dirty="0"/>
        </a:p>
      </dgm:t>
    </dgm:pt>
    <dgm:pt modelId="{3CE6B831-DCA8-441D-B0DF-9FE303A37F23}" type="sibTrans" cxnId="{9B8672F1-754A-4561-8A2E-E969A502CF8E}">
      <dgm:prSet/>
      <dgm:spPr/>
      <dgm:t>
        <a:bodyPr/>
        <a:lstStyle/>
        <a:p>
          <a:endParaRPr lang="en-US"/>
        </a:p>
      </dgm:t>
    </dgm:pt>
    <dgm:pt modelId="{E4A5E138-BB9C-4018-ACAE-CB0A40674242}" type="parTrans" cxnId="{9B8672F1-754A-4561-8A2E-E969A502CF8E}">
      <dgm:prSet/>
      <dgm:spPr/>
      <dgm:t>
        <a:bodyPr/>
        <a:lstStyle/>
        <a:p>
          <a:endParaRPr lang="en-US"/>
        </a:p>
      </dgm:t>
    </dgm:pt>
    <dgm:pt modelId="{84A98B2A-402C-4063-887A-405D65E4F55A}">
      <dgm:prSet phldrT="[Text]"/>
      <dgm:spPr>
        <a:noFill/>
        <a:ln>
          <a:noFill/>
        </a:ln>
      </dgm:spPr>
      <dgm:t>
        <a:bodyPr/>
        <a:lstStyle/>
        <a:p>
          <a:endParaRPr lang="en-US" dirty="0"/>
        </a:p>
      </dgm:t>
    </dgm:pt>
    <dgm:pt modelId="{0C2CDA8F-53FE-4DB2-BBC8-221246AE5376}" type="sibTrans" cxnId="{335F6096-8C0E-4C41-8D70-ED20A7D1B86F}">
      <dgm:prSet/>
      <dgm:spPr/>
      <dgm:t>
        <a:bodyPr/>
        <a:lstStyle/>
        <a:p>
          <a:endParaRPr lang="en-US"/>
        </a:p>
      </dgm:t>
    </dgm:pt>
    <dgm:pt modelId="{2D65836B-115E-47DD-BF12-CC045E3CA646}" type="parTrans" cxnId="{335F6096-8C0E-4C41-8D70-ED20A7D1B86F}">
      <dgm:prSet/>
      <dgm:spPr/>
      <dgm:t>
        <a:bodyPr/>
        <a:lstStyle/>
        <a:p>
          <a:endParaRPr lang="en-US"/>
        </a:p>
      </dgm:t>
    </dgm:pt>
    <dgm:pt modelId="{651D69B3-772F-4A44-8A4B-674ADD3BD9E3}" type="pres">
      <dgm:prSet presAssocID="{029F66D3-4F5F-4292-A5B8-8BF342DCCED9}" presName="Name0" presStyleCnt="0">
        <dgm:presLayoutVars>
          <dgm:chMax val="1"/>
          <dgm:chPref val="1"/>
        </dgm:presLayoutVars>
      </dgm:prSet>
      <dgm:spPr/>
      <dgm:t>
        <a:bodyPr/>
        <a:lstStyle/>
        <a:p>
          <a:endParaRPr lang="en-US"/>
        </a:p>
      </dgm:t>
    </dgm:pt>
    <dgm:pt modelId="{BA85D3F3-3007-4C09-916D-7B219219B798}" type="pres">
      <dgm:prSet presAssocID="{84A98B2A-402C-4063-887A-405D65E4F55A}" presName="Parent" presStyleLbl="node0" presStyleIdx="0" presStyleCnt="1">
        <dgm:presLayoutVars>
          <dgm:chMax val="5"/>
          <dgm:chPref val="5"/>
        </dgm:presLayoutVars>
      </dgm:prSet>
      <dgm:spPr/>
      <dgm:t>
        <a:bodyPr/>
        <a:lstStyle/>
        <a:p>
          <a:endParaRPr lang="en-US"/>
        </a:p>
      </dgm:t>
    </dgm:pt>
    <dgm:pt modelId="{5207A414-436A-4F78-9828-8872A1B59F75}" type="pres">
      <dgm:prSet presAssocID="{84A98B2A-402C-4063-887A-405D65E4F55A}" presName="Accent2" presStyleLbl="node1" presStyleIdx="0" presStyleCnt="19"/>
      <dgm:spPr>
        <a:noFill/>
      </dgm:spPr>
    </dgm:pt>
    <dgm:pt modelId="{0743A0AA-208F-49DF-85BE-F43D29BC1747}" type="pres">
      <dgm:prSet presAssocID="{84A98B2A-402C-4063-887A-405D65E4F55A}" presName="Accent3" presStyleLbl="node1" presStyleIdx="1" presStyleCnt="19"/>
      <dgm:spPr>
        <a:noFill/>
      </dgm:spPr>
    </dgm:pt>
    <dgm:pt modelId="{2C7D449A-E80C-4951-8F50-F3FC00853FBA}" type="pres">
      <dgm:prSet presAssocID="{84A98B2A-402C-4063-887A-405D65E4F55A}" presName="Accent4" presStyleLbl="node1" presStyleIdx="2" presStyleCnt="19"/>
      <dgm:spPr>
        <a:noFill/>
      </dgm:spPr>
    </dgm:pt>
    <dgm:pt modelId="{C15214DD-281A-4026-A089-BF3203A59BC3}" type="pres">
      <dgm:prSet presAssocID="{84A98B2A-402C-4063-887A-405D65E4F55A}" presName="Accent5" presStyleLbl="node1" presStyleIdx="3" presStyleCnt="19"/>
      <dgm:spPr>
        <a:noFill/>
      </dgm:spPr>
    </dgm:pt>
    <dgm:pt modelId="{E74F044D-3588-4731-9038-3DD5A274A09A}" type="pres">
      <dgm:prSet presAssocID="{84A98B2A-402C-4063-887A-405D65E4F55A}" presName="Accent6" presStyleLbl="node1" presStyleIdx="4" presStyleCnt="19"/>
      <dgm:spPr>
        <a:noFill/>
      </dgm:spPr>
    </dgm:pt>
    <dgm:pt modelId="{365362A5-E3E8-4402-B3AB-BC0B0E4CA1F5}" type="pres">
      <dgm:prSet presAssocID="{F200F920-055C-46F2-B23F-1D079EFC02E6}" presName="Child1" presStyleLbl="node1" presStyleIdx="5" presStyleCnt="19" custLinFactX="166369" custLinFactY="40150" custLinFactNeighborX="200000" custLinFactNeighborY="100000">
        <dgm:presLayoutVars>
          <dgm:chMax val="0"/>
          <dgm:chPref val="0"/>
        </dgm:presLayoutVars>
      </dgm:prSet>
      <dgm:spPr/>
      <dgm:t>
        <a:bodyPr/>
        <a:lstStyle/>
        <a:p>
          <a:endParaRPr lang="en-US"/>
        </a:p>
      </dgm:t>
    </dgm:pt>
    <dgm:pt modelId="{2E13B513-4C77-43A2-8126-9C92BBEDFA65}" type="pres">
      <dgm:prSet presAssocID="{F200F920-055C-46F2-B23F-1D079EFC02E6}" presName="Accent7" presStyleCnt="0"/>
      <dgm:spPr/>
    </dgm:pt>
    <dgm:pt modelId="{CAF6B5A6-3D67-4CF9-9D06-135A01ACF832}" type="pres">
      <dgm:prSet presAssocID="{F200F920-055C-46F2-B23F-1D079EFC02E6}" presName="AccentHold1" presStyleLbl="node1" presStyleIdx="6" presStyleCnt="19" custLinFactX="-100000" custLinFactY="-60585" custLinFactNeighborX="-182432" custLinFactNeighborY="-100000"/>
      <dgm:spPr>
        <a:noFill/>
      </dgm:spPr>
    </dgm:pt>
    <dgm:pt modelId="{B15DE8FF-3606-4D93-8A99-B6E4C0EE4994}" type="pres">
      <dgm:prSet presAssocID="{F200F920-055C-46F2-B23F-1D079EFC02E6}" presName="Accent8" presStyleCnt="0"/>
      <dgm:spPr/>
    </dgm:pt>
    <dgm:pt modelId="{ACBA3D2A-F89C-4D5B-8FBC-48F02C5730EA}" type="pres">
      <dgm:prSet presAssocID="{F200F920-055C-46F2-B23F-1D079EFC02E6}" presName="AccentHold2" presStyleLbl="node1" presStyleIdx="7" presStyleCnt="19"/>
      <dgm:spPr/>
    </dgm:pt>
    <dgm:pt modelId="{0C06FADD-D696-4A29-B803-4B132D550BDC}" type="pres">
      <dgm:prSet presAssocID="{FEFDB973-A1B1-4F9F-8BA5-7C40269A6CBE}" presName="Child2" presStyleLbl="node1" presStyleIdx="8" presStyleCnt="19" custLinFactX="-123209" custLinFactY="89998" custLinFactNeighborX="-200000" custLinFactNeighborY="100000">
        <dgm:presLayoutVars>
          <dgm:chMax val="0"/>
          <dgm:chPref val="0"/>
        </dgm:presLayoutVars>
      </dgm:prSet>
      <dgm:spPr/>
      <dgm:t>
        <a:bodyPr/>
        <a:lstStyle/>
        <a:p>
          <a:endParaRPr lang="en-US"/>
        </a:p>
      </dgm:t>
    </dgm:pt>
    <dgm:pt modelId="{7508B120-D90A-4A80-AE13-7B8B6928C66B}" type="pres">
      <dgm:prSet presAssocID="{FEFDB973-A1B1-4F9F-8BA5-7C40269A6CBE}" presName="Accent9" presStyleCnt="0"/>
      <dgm:spPr/>
    </dgm:pt>
    <dgm:pt modelId="{4B203BB2-8340-4F0C-B51F-7E4E5FCD6F4F}" type="pres">
      <dgm:prSet presAssocID="{FEFDB973-A1B1-4F9F-8BA5-7C40269A6CBE}" presName="AccentHold1" presStyleLbl="node1" presStyleIdx="9" presStyleCnt="19"/>
      <dgm:spPr>
        <a:noFill/>
      </dgm:spPr>
    </dgm:pt>
    <dgm:pt modelId="{F712943B-3FE3-4469-B5BA-5AB4C2160986}" type="pres">
      <dgm:prSet presAssocID="{FEFDB973-A1B1-4F9F-8BA5-7C40269A6CBE}" presName="Accent10" presStyleCnt="0"/>
      <dgm:spPr/>
    </dgm:pt>
    <dgm:pt modelId="{E4C55CFE-9ABA-48B9-B122-677540F36EC3}" type="pres">
      <dgm:prSet presAssocID="{FEFDB973-A1B1-4F9F-8BA5-7C40269A6CBE}" presName="AccentHold2" presStyleLbl="node1" presStyleIdx="10" presStyleCnt="19"/>
      <dgm:spPr>
        <a:noFill/>
      </dgm:spPr>
    </dgm:pt>
    <dgm:pt modelId="{92FBBCB0-AC73-4FC5-9D31-E3F6ECA23821}" type="pres">
      <dgm:prSet presAssocID="{FEFDB973-A1B1-4F9F-8BA5-7C40269A6CBE}" presName="Accent11" presStyleCnt="0"/>
      <dgm:spPr/>
    </dgm:pt>
    <dgm:pt modelId="{3F66C446-3779-4F1D-8C71-EE7440D1EDFC}" type="pres">
      <dgm:prSet presAssocID="{FEFDB973-A1B1-4F9F-8BA5-7C40269A6CBE}" presName="AccentHold3" presStyleLbl="node1" presStyleIdx="11" presStyleCnt="19"/>
      <dgm:spPr>
        <a:noFill/>
      </dgm:spPr>
    </dgm:pt>
    <dgm:pt modelId="{B647FEEB-6061-4B51-8772-F002C13EDDCC}" type="pres">
      <dgm:prSet presAssocID="{FE34FC77-C5C7-4897-A03A-7722D24DEFB7}" presName="Child3" presStyleLbl="node1" presStyleIdx="12" presStyleCnt="19" custLinFactX="100000" custLinFactY="-36762" custLinFactNeighborX="150522" custLinFactNeighborY="-100000">
        <dgm:presLayoutVars>
          <dgm:chMax val="0"/>
          <dgm:chPref val="0"/>
        </dgm:presLayoutVars>
      </dgm:prSet>
      <dgm:spPr/>
      <dgm:t>
        <a:bodyPr/>
        <a:lstStyle/>
        <a:p>
          <a:endParaRPr lang="en-US"/>
        </a:p>
      </dgm:t>
    </dgm:pt>
    <dgm:pt modelId="{DBF81F3C-87DE-4005-99DA-5DE9AED6E6EC}" type="pres">
      <dgm:prSet presAssocID="{FE34FC77-C5C7-4897-A03A-7722D24DEFB7}" presName="Accent12" presStyleCnt="0"/>
      <dgm:spPr/>
    </dgm:pt>
    <dgm:pt modelId="{BB55C82C-2E14-4D77-A62E-B254ECD74A86}" type="pres">
      <dgm:prSet presAssocID="{FE34FC77-C5C7-4897-A03A-7722D24DEFB7}" presName="AccentHold1" presStyleLbl="node1" presStyleIdx="13" presStyleCnt="19"/>
      <dgm:spPr>
        <a:noFill/>
      </dgm:spPr>
    </dgm:pt>
    <dgm:pt modelId="{DA37E17D-1F1F-41BA-AF27-B2A7F03A38E2}" type="pres">
      <dgm:prSet presAssocID="{6597566A-A76A-48DD-BFC4-192E7363EF2B}" presName="Child4" presStyleLbl="node1" presStyleIdx="14" presStyleCnt="19" custLinFactX="-59872" custLinFactY="-100488" custLinFactNeighborX="-100000" custLinFactNeighborY="-200000">
        <dgm:presLayoutVars>
          <dgm:chMax val="0"/>
          <dgm:chPref val="0"/>
        </dgm:presLayoutVars>
      </dgm:prSet>
      <dgm:spPr/>
      <dgm:t>
        <a:bodyPr/>
        <a:lstStyle/>
        <a:p>
          <a:endParaRPr lang="en-US"/>
        </a:p>
      </dgm:t>
    </dgm:pt>
    <dgm:pt modelId="{6EFD7ACA-5852-4E5E-A688-4D4013927706}" type="pres">
      <dgm:prSet presAssocID="{6597566A-A76A-48DD-BFC4-192E7363EF2B}" presName="Accent13" presStyleCnt="0"/>
      <dgm:spPr/>
    </dgm:pt>
    <dgm:pt modelId="{45CE0AF2-B7BC-4823-ABFA-50A6912B7095}" type="pres">
      <dgm:prSet presAssocID="{6597566A-A76A-48DD-BFC4-192E7363EF2B}" presName="AccentHold1" presStyleLbl="node1" presStyleIdx="15" presStyleCnt="19" custLinFactX="596897" custLinFactNeighborX="600000" custLinFactNeighborY="68245"/>
      <dgm:spPr/>
    </dgm:pt>
    <dgm:pt modelId="{A4949549-2A26-4200-95F4-9B5536464E6A}" type="pres">
      <dgm:prSet presAssocID="{5E11B660-FF51-440C-A819-4E2580BE701A}" presName="Child5" presStyleLbl="node1" presStyleIdx="16" presStyleCnt="19" custLinFactNeighborX="-14425" custLinFactNeighborY="-95636">
        <dgm:presLayoutVars>
          <dgm:chMax val="0"/>
          <dgm:chPref val="0"/>
        </dgm:presLayoutVars>
      </dgm:prSet>
      <dgm:spPr/>
      <dgm:t>
        <a:bodyPr/>
        <a:lstStyle/>
        <a:p>
          <a:endParaRPr lang="en-US"/>
        </a:p>
      </dgm:t>
    </dgm:pt>
    <dgm:pt modelId="{3394C8D0-8108-407E-AA80-7517D06CC617}" type="pres">
      <dgm:prSet presAssocID="{5E11B660-FF51-440C-A819-4E2580BE701A}" presName="Accent15" presStyleCnt="0"/>
      <dgm:spPr/>
    </dgm:pt>
    <dgm:pt modelId="{BC5034F0-A020-4BBB-8156-F5FB3DBD5DE8}" type="pres">
      <dgm:prSet presAssocID="{5E11B660-FF51-440C-A819-4E2580BE701A}" presName="AccentHold2" presStyleLbl="node1" presStyleIdx="17" presStyleCnt="19"/>
      <dgm:spPr>
        <a:noFill/>
      </dgm:spPr>
    </dgm:pt>
    <dgm:pt modelId="{E36B6D40-633F-45A9-95C6-FE00E4E4D343}" type="pres">
      <dgm:prSet presAssocID="{5E11B660-FF51-440C-A819-4E2580BE701A}" presName="Accent16" presStyleCnt="0"/>
      <dgm:spPr/>
    </dgm:pt>
    <dgm:pt modelId="{1F3FDF68-D5D9-4955-9476-B7B65AFB991B}" type="pres">
      <dgm:prSet presAssocID="{5E11B660-FF51-440C-A819-4E2580BE701A}" presName="AccentHold3" presStyleLbl="node1" presStyleIdx="18" presStyleCnt="19" custLinFactX="-500000" custLinFactY="654028" custLinFactNeighborX="-501980" custLinFactNeighborY="700000"/>
      <dgm:spPr/>
    </dgm:pt>
  </dgm:ptLst>
  <dgm:cxnLst>
    <dgm:cxn modelId="{8CF32304-0248-401E-84DF-9B08EBE889E5}" type="presOf" srcId="{029F66D3-4F5F-4292-A5B8-8BF342DCCED9}" destId="{651D69B3-772F-4A44-8A4B-674ADD3BD9E3}" srcOrd="0" destOrd="0" presId="urn:microsoft.com/office/officeart/2009/3/layout/CircleRelationship"/>
    <dgm:cxn modelId="{50CAF8F6-EF73-4AE0-A23D-028C1283F1EC}" type="presOf" srcId="{FEFDB973-A1B1-4F9F-8BA5-7C40269A6CBE}" destId="{0C06FADD-D696-4A29-B803-4B132D550BDC}" srcOrd="0" destOrd="0" presId="urn:microsoft.com/office/officeart/2009/3/layout/CircleRelationship"/>
    <dgm:cxn modelId="{70938745-4CCC-48B9-AFDA-1B89FD3F0354}" type="presOf" srcId="{5E11B660-FF51-440C-A819-4E2580BE701A}" destId="{A4949549-2A26-4200-95F4-9B5536464E6A}" srcOrd="0" destOrd="0" presId="urn:microsoft.com/office/officeart/2009/3/layout/CircleRelationship"/>
    <dgm:cxn modelId="{E10841E8-41C6-4560-AD40-144982C0A424}" type="presOf" srcId="{FE34FC77-C5C7-4897-A03A-7722D24DEFB7}" destId="{B647FEEB-6061-4B51-8772-F002C13EDDCC}" srcOrd="0" destOrd="0" presId="urn:microsoft.com/office/officeart/2009/3/layout/CircleRelationship"/>
    <dgm:cxn modelId="{B4D12A0D-C199-49D7-BA8C-8C8A7B908276}" type="presOf" srcId="{84A98B2A-402C-4063-887A-405D65E4F55A}" destId="{BA85D3F3-3007-4C09-916D-7B219219B798}" srcOrd="0" destOrd="0" presId="urn:microsoft.com/office/officeart/2009/3/layout/CircleRelationship"/>
    <dgm:cxn modelId="{335F6096-8C0E-4C41-8D70-ED20A7D1B86F}" srcId="{029F66D3-4F5F-4292-A5B8-8BF342DCCED9}" destId="{84A98B2A-402C-4063-887A-405D65E4F55A}" srcOrd="0" destOrd="0" parTransId="{2D65836B-115E-47DD-BF12-CC045E3CA646}" sibTransId="{0C2CDA8F-53FE-4DB2-BBC8-221246AE5376}"/>
    <dgm:cxn modelId="{02D4267F-620C-4EC0-9049-0A75C984D717}" srcId="{84A98B2A-402C-4063-887A-405D65E4F55A}" destId="{FE34FC77-C5C7-4897-A03A-7722D24DEFB7}" srcOrd="2" destOrd="0" parTransId="{2D5B43E5-E3E0-4FB4-8F87-FE16BAADBD84}" sibTransId="{59D3FF26-B806-413C-ACC7-42F7FF37706B}"/>
    <dgm:cxn modelId="{3E0DB73C-4132-4ED6-8649-802C53D9ADD8}" srcId="{84A98B2A-402C-4063-887A-405D65E4F55A}" destId="{FEFDB973-A1B1-4F9F-8BA5-7C40269A6CBE}" srcOrd="1" destOrd="0" parTransId="{9609BE4B-E780-4C39-B4D1-0BFE8BD517D2}" sibTransId="{144A2429-3D0D-493A-98AE-E7A26314990C}"/>
    <dgm:cxn modelId="{6119F44C-A383-49A8-8BC8-ADCBDE83F9D7}" srcId="{84A98B2A-402C-4063-887A-405D65E4F55A}" destId="{6597566A-A76A-48DD-BFC4-192E7363EF2B}" srcOrd="3" destOrd="0" parTransId="{0EFB25D8-A194-4EB6-851A-88A658A58B61}" sibTransId="{A7A17151-F09D-46E3-BD1D-789BBE279397}"/>
    <dgm:cxn modelId="{836AF827-D976-484E-B6C5-B5518F706D06}" type="presOf" srcId="{F200F920-055C-46F2-B23F-1D079EFC02E6}" destId="{365362A5-E3E8-4402-B3AB-BC0B0E4CA1F5}" srcOrd="0" destOrd="0" presId="urn:microsoft.com/office/officeart/2009/3/layout/CircleRelationship"/>
    <dgm:cxn modelId="{9B8672F1-754A-4561-8A2E-E969A502CF8E}" srcId="{84A98B2A-402C-4063-887A-405D65E4F55A}" destId="{F200F920-055C-46F2-B23F-1D079EFC02E6}" srcOrd="0" destOrd="0" parTransId="{E4A5E138-BB9C-4018-ACAE-CB0A40674242}" sibTransId="{3CE6B831-DCA8-441D-B0DF-9FE303A37F23}"/>
    <dgm:cxn modelId="{47F8239F-A069-486D-88AA-D9A5352F18D7}" srcId="{84A98B2A-402C-4063-887A-405D65E4F55A}" destId="{5E11B660-FF51-440C-A819-4E2580BE701A}" srcOrd="4" destOrd="0" parTransId="{7579BC94-9F1D-471E-9BEB-B1E30810BB6A}" sibTransId="{155AC01A-BC86-4730-9C48-05B05B1C89C2}"/>
    <dgm:cxn modelId="{51F07BBD-D2BC-4052-B710-D51B34E4C926}" type="presOf" srcId="{6597566A-A76A-48DD-BFC4-192E7363EF2B}" destId="{DA37E17D-1F1F-41BA-AF27-B2A7F03A38E2}" srcOrd="0" destOrd="0" presId="urn:microsoft.com/office/officeart/2009/3/layout/CircleRelationship"/>
    <dgm:cxn modelId="{E38FBD9F-6DC3-426B-94EA-5636F5861D0C}" type="presParOf" srcId="{651D69B3-772F-4A44-8A4B-674ADD3BD9E3}" destId="{BA85D3F3-3007-4C09-916D-7B219219B798}" srcOrd="0" destOrd="0" presId="urn:microsoft.com/office/officeart/2009/3/layout/CircleRelationship"/>
    <dgm:cxn modelId="{B920F0F3-1377-4DEB-BEC6-5B73BD7969C5}" type="presParOf" srcId="{651D69B3-772F-4A44-8A4B-674ADD3BD9E3}" destId="{5207A414-436A-4F78-9828-8872A1B59F75}" srcOrd="1" destOrd="0" presId="urn:microsoft.com/office/officeart/2009/3/layout/CircleRelationship"/>
    <dgm:cxn modelId="{624943B7-7F71-49EC-B789-7C42ABA9442D}" type="presParOf" srcId="{651D69B3-772F-4A44-8A4B-674ADD3BD9E3}" destId="{0743A0AA-208F-49DF-85BE-F43D29BC1747}" srcOrd="2" destOrd="0" presId="urn:microsoft.com/office/officeart/2009/3/layout/CircleRelationship"/>
    <dgm:cxn modelId="{D6D6D29E-CD06-4EEF-B331-21CE82D4CACF}" type="presParOf" srcId="{651D69B3-772F-4A44-8A4B-674ADD3BD9E3}" destId="{2C7D449A-E80C-4951-8F50-F3FC00853FBA}" srcOrd="3" destOrd="0" presId="urn:microsoft.com/office/officeart/2009/3/layout/CircleRelationship"/>
    <dgm:cxn modelId="{851C347A-F28A-4D0C-9248-2B3DC86F986B}" type="presParOf" srcId="{651D69B3-772F-4A44-8A4B-674ADD3BD9E3}" destId="{C15214DD-281A-4026-A089-BF3203A59BC3}" srcOrd="4" destOrd="0" presId="urn:microsoft.com/office/officeart/2009/3/layout/CircleRelationship"/>
    <dgm:cxn modelId="{9B861D47-99E7-4214-A2F4-3B18ADAE8385}" type="presParOf" srcId="{651D69B3-772F-4A44-8A4B-674ADD3BD9E3}" destId="{E74F044D-3588-4731-9038-3DD5A274A09A}" srcOrd="5" destOrd="0" presId="urn:microsoft.com/office/officeart/2009/3/layout/CircleRelationship"/>
    <dgm:cxn modelId="{C052F656-193B-4268-83B8-CD974EF162E3}" type="presParOf" srcId="{651D69B3-772F-4A44-8A4B-674ADD3BD9E3}" destId="{365362A5-E3E8-4402-B3AB-BC0B0E4CA1F5}" srcOrd="6" destOrd="0" presId="urn:microsoft.com/office/officeart/2009/3/layout/CircleRelationship"/>
    <dgm:cxn modelId="{825A04A9-2AA8-4B13-A944-3419E1C9940D}" type="presParOf" srcId="{651D69B3-772F-4A44-8A4B-674ADD3BD9E3}" destId="{2E13B513-4C77-43A2-8126-9C92BBEDFA65}" srcOrd="7" destOrd="0" presId="urn:microsoft.com/office/officeart/2009/3/layout/CircleRelationship"/>
    <dgm:cxn modelId="{C91B1F3F-53AD-498B-B8C1-31469E827EB2}" type="presParOf" srcId="{2E13B513-4C77-43A2-8126-9C92BBEDFA65}" destId="{CAF6B5A6-3D67-4CF9-9D06-135A01ACF832}" srcOrd="0" destOrd="0" presId="urn:microsoft.com/office/officeart/2009/3/layout/CircleRelationship"/>
    <dgm:cxn modelId="{E3E13394-6D35-4E88-9E5B-DB0EE4458F44}" type="presParOf" srcId="{651D69B3-772F-4A44-8A4B-674ADD3BD9E3}" destId="{B15DE8FF-3606-4D93-8A99-B6E4C0EE4994}" srcOrd="8" destOrd="0" presId="urn:microsoft.com/office/officeart/2009/3/layout/CircleRelationship"/>
    <dgm:cxn modelId="{5FB23B12-BF44-4AC8-BB49-261B57F10F3E}" type="presParOf" srcId="{B15DE8FF-3606-4D93-8A99-B6E4C0EE4994}" destId="{ACBA3D2A-F89C-4D5B-8FBC-48F02C5730EA}" srcOrd="0" destOrd="0" presId="urn:microsoft.com/office/officeart/2009/3/layout/CircleRelationship"/>
    <dgm:cxn modelId="{C70FA5A8-3A50-4275-A925-2FA133093CFE}" type="presParOf" srcId="{651D69B3-772F-4A44-8A4B-674ADD3BD9E3}" destId="{0C06FADD-D696-4A29-B803-4B132D550BDC}" srcOrd="9" destOrd="0" presId="urn:microsoft.com/office/officeart/2009/3/layout/CircleRelationship"/>
    <dgm:cxn modelId="{CAD903DA-D771-42A9-9254-EE338C4AE00A}" type="presParOf" srcId="{651D69B3-772F-4A44-8A4B-674ADD3BD9E3}" destId="{7508B120-D90A-4A80-AE13-7B8B6928C66B}" srcOrd="10" destOrd="0" presId="urn:microsoft.com/office/officeart/2009/3/layout/CircleRelationship"/>
    <dgm:cxn modelId="{5B23CF28-F8EA-4104-B04D-A0EFC2A178A5}" type="presParOf" srcId="{7508B120-D90A-4A80-AE13-7B8B6928C66B}" destId="{4B203BB2-8340-4F0C-B51F-7E4E5FCD6F4F}" srcOrd="0" destOrd="0" presId="urn:microsoft.com/office/officeart/2009/3/layout/CircleRelationship"/>
    <dgm:cxn modelId="{4415E2C3-C189-4EB0-81F2-EFDE06B62337}" type="presParOf" srcId="{651D69B3-772F-4A44-8A4B-674ADD3BD9E3}" destId="{F712943B-3FE3-4469-B5BA-5AB4C2160986}" srcOrd="11" destOrd="0" presId="urn:microsoft.com/office/officeart/2009/3/layout/CircleRelationship"/>
    <dgm:cxn modelId="{D53DD63A-935E-4F30-B702-2D55A55C3015}" type="presParOf" srcId="{F712943B-3FE3-4469-B5BA-5AB4C2160986}" destId="{E4C55CFE-9ABA-48B9-B122-677540F36EC3}" srcOrd="0" destOrd="0" presId="urn:microsoft.com/office/officeart/2009/3/layout/CircleRelationship"/>
    <dgm:cxn modelId="{8CF8782B-AC0B-4155-BBFE-6F2E9ED34C3A}" type="presParOf" srcId="{651D69B3-772F-4A44-8A4B-674ADD3BD9E3}" destId="{92FBBCB0-AC73-4FC5-9D31-E3F6ECA23821}" srcOrd="12" destOrd="0" presId="urn:microsoft.com/office/officeart/2009/3/layout/CircleRelationship"/>
    <dgm:cxn modelId="{8D9B2DEA-EA3C-4EB8-BE8C-31A6FC766596}" type="presParOf" srcId="{92FBBCB0-AC73-4FC5-9D31-E3F6ECA23821}" destId="{3F66C446-3779-4F1D-8C71-EE7440D1EDFC}" srcOrd="0" destOrd="0" presId="urn:microsoft.com/office/officeart/2009/3/layout/CircleRelationship"/>
    <dgm:cxn modelId="{AA2608F0-09FB-4C61-BB40-C96E826513FD}" type="presParOf" srcId="{651D69B3-772F-4A44-8A4B-674ADD3BD9E3}" destId="{B647FEEB-6061-4B51-8772-F002C13EDDCC}" srcOrd="13" destOrd="0" presId="urn:microsoft.com/office/officeart/2009/3/layout/CircleRelationship"/>
    <dgm:cxn modelId="{5BEA01A3-2D60-4A82-9B62-7C990C11BE61}" type="presParOf" srcId="{651D69B3-772F-4A44-8A4B-674ADD3BD9E3}" destId="{DBF81F3C-87DE-4005-99DA-5DE9AED6E6EC}" srcOrd="14" destOrd="0" presId="urn:microsoft.com/office/officeart/2009/3/layout/CircleRelationship"/>
    <dgm:cxn modelId="{A8880EF9-CBFD-489A-B8E0-541090A3A3CB}" type="presParOf" srcId="{DBF81F3C-87DE-4005-99DA-5DE9AED6E6EC}" destId="{BB55C82C-2E14-4D77-A62E-B254ECD74A86}" srcOrd="0" destOrd="0" presId="urn:microsoft.com/office/officeart/2009/3/layout/CircleRelationship"/>
    <dgm:cxn modelId="{889B1331-9293-4BA1-958D-E7FED46146AC}" type="presParOf" srcId="{651D69B3-772F-4A44-8A4B-674ADD3BD9E3}" destId="{DA37E17D-1F1F-41BA-AF27-B2A7F03A38E2}" srcOrd="15" destOrd="0" presId="urn:microsoft.com/office/officeart/2009/3/layout/CircleRelationship"/>
    <dgm:cxn modelId="{FCB31E24-A375-414E-AE41-B6CE258B9D3E}" type="presParOf" srcId="{651D69B3-772F-4A44-8A4B-674ADD3BD9E3}" destId="{6EFD7ACA-5852-4E5E-A688-4D4013927706}" srcOrd="16" destOrd="0" presId="urn:microsoft.com/office/officeart/2009/3/layout/CircleRelationship"/>
    <dgm:cxn modelId="{8EC4826D-4286-405C-BFDC-D02E0573A3E0}" type="presParOf" srcId="{6EFD7ACA-5852-4E5E-A688-4D4013927706}" destId="{45CE0AF2-B7BC-4823-ABFA-50A6912B7095}" srcOrd="0" destOrd="0" presId="urn:microsoft.com/office/officeart/2009/3/layout/CircleRelationship"/>
    <dgm:cxn modelId="{540251B0-93E6-4A7E-824D-77E4C9566F9F}" type="presParOf" srcId="{651D69B3-772F-4A44-8A4B-674ADD3BD9E3}" destId="{A4949549-2A26-4200-95F4-9B5536464E6A}" srcOrd="17" destOrd="0" presId="urn:microsoft.com/office/officeart/2009/3/layout/CircleRelationship"/>
    <dgm:cxn modelId="{A5AE8357-F5DC-4AF3-90AF-C880EF56A735}" type="presParOf" srcId="{651D69B3-772F-4A44-8A4B-674ADD3BD9E3}" destId="{3394C8D0-8108-407E-AA80-7517D06CC617}" srcOrd="18" destOrd="0" presId="urn:microsoft.com/office/officeart/2009/3/layout/CircleRelationship"/>
    <dgm:cxn modelId="{8DC3DF8C-22F6-4F25-BB03-2EAA987953CC}" type="presParOf" srcId="{3394C8D0-8108-407E-AA80-7517D06CC617}" destId="{BC5034F0-A020-4BBB-8156-F5FB3DBD5DE8}" srcOrd="0" destOrd="0" presId="urn:microsoft.com/office/officeart/2009/3/layout/CircleRelationship"/>
    <dgm:cxn modelId="{EBA27DCC-C2CD-4769-804E-5F74F105828D}" type="presParOf" srcId="{651D69B3-772F-4A44-8A4B-674ADD3BD9E3}" destId="{E36B6D40-633F-45A9-95C6-FE00E4E4D343}" srcOrd="19" destOrd="0" presId="urn:microsoft.com/office/officeart/2009/3/layout/CircleRelationship"/>
    <dgm:cxn modelId="{53B83A58-731E-4724-A99F-8D8D4C4A76B6}" type="presParOf" srcId="{E36B6D40-633F-45A9-95C6-FE00E4E4D343}" destId="{1F3FDF68-D5D9-4955-9476-B7B65AFB991B}"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566568-DD59-B34F-B81C-9F6A4C6A9161}" type="doc">
      <dgm:prSet loTypeId="urn:microsoft.com/office/officeart/2008/layout/HorizontalMultiLevelHierarchy" loCatId="" qsTypeId="urn:microsoft.com/office/officeart/2005/8/quickstyle/simple1" qsCatId="simple" csTypeId="urn:microsoft.com/office/officeart/2005/8/colors/accent0_1" csCatId="mainScheme" phldr="1"/>
      <dgm:spPr/>
      <dgm:t>
        <a:bodyPr/>
        <a:lstStyle/>
        <a:p>
          <a:endParaRPr lang="en-US"/>
        </a:p>
      </dgm:t>
    </dgm:pt>
    <dgm:pt modelId="{4BEDD87A-C3DD-B841-8F94-8694F9DA434C}">
      <dgm:prSet phldrT="[Text]"/>
      <dgm:spPr/>
      <dgm:t>
        <a:bodyPr/>
        <a:lstStyle/>
        <a:p>
          <a:r>
            <a:rPr lang="en-US" b="1" dirty="0" smtClean="0">
              <a:solidFill>
                <a:schemeClr val="tx1"/>
              </a:solidFill>
            </a:rPr>
            <a:t>Health Risks</a:t>
          </a:r>
          <a:endParaRPr lang="en-US" b="1" dirty="0">
            <a:solidFill>
              <a:schemeClr val="tx1"/>
            </a:solidFill>
          </a:endParaRPr>
        </a:p>
      </dgm:t>
    </dgm:pt>
    <dgm:pt modelId="{31B426BA-E96C-AD4F-9ABE-C2D32099A0FC}" type="parTrans" cxnId="{33094DBE-97CB-AB41-97FF-12D1F8023289}">
      <dgm:prSet/>
      <dgm:spPr/>
      <dgm:t>
        <a:bodyPr/>
        <a:lstStyle/>
        <a:p>
          <a:endParaRPr lang="en-US"/>
        </a:p>
      </dgm:t>
    </dgm:pt>
    <dgm:pt modelId="{C056812D-2D80-4445-9FFE-A54715B6FFFC}" type="sibTrans" cxnId="{33094DBE-97CB-AB41-97FF-12D1F8023289}">
      <dgm:prSet/>
      <dgm:spPr/>
      <dgm:t>
        <a:bodyPr/>
        <a:lstStyle/>
        <a:p>
          <a:endParaRPr lang="en-US"/>
        </a:p>
      </dgm:t>
    </dgm:pt>
    <dgm:pt modelId="{7A24761A-4D90-E44E-BEAE-A99AB6BBB90E}">
      <dgm:prSet phldrT="[Text]"/>
      <dgm:spPr/>
      <dgm:t>
        <a:bodyPr/>
        <a:lstStyle/>
        <a:p>
          <a:r>
            <a:rPr lang="en-US" dirty="0" smtClean="0"/>
            <a:t>Behavioral</a:t>
          </a:r>
          <a:endParaRPr lang="en-US" dirty="0"/>
        </a:p>
      </dgm:t>
    </dgm:pt>
    <dgm:pt modelId="{28EF8EB2-DAFB-9D45-9FA3-12EAFCB1A098}" type="parTrans" cxnId="{43665144-A765-3D41-BA99-418EDC2AFF21}">
      <dgm:prSet/>
      <dgm:spPr/>
      <dgm:t>
        <a:bodyPr/>
        <a:lstStyle/>
        <a:p>
          <a:endParaRPr lang="en-US"/>
        </a:p>
      </dgm:t>
    </dgm:pt>
    <dgm:pt modelId="{AF4DC226-6E7D-3040-92F4-881709EFFFED}" type="sibTrans" cxnId="{43665144-A765-3D41-BA99-418EDC2AFF21}">
      <dgm:prSet/>
      <dgm:spPr/>
      <dgm:t>
        <a:bodyPr/>
        <a:lstStyle/>
        <a:p>
          <a:endParaRPr lang="en-US"/>
        </a:p>
      </dgm:t>
    </dgm:pt>
    <dgm:pt modelId="{F19DA3BD-7CAA-8D40-9858-91B424CAC6F4}">
      <dgm:prSet phldrT="[Text]"/>
      <dgm:spPr/>
      <dgm:t>
        <a:bodyPr/>
        <a:lstStyle/>
        <a:p>
          <a:r>
            <a:rPr lang="en-US" dirty="0" smtClean="0"/>
            <a:t>Body Image</a:t>
          </a:r>
          <a:endParaRPr lang="en-US" dirty="0"/>
        </a:p>
      </dgm:t>
    </dgm:pt>
    <dgm:pt modelId="{C34C78C2-BBFB-8748-8149-049438784AB3}" type="parTrans" cxnId="{604657C6-2CCF-514C-8AF3-4CB219FC8C66}">
      <dgm:prSet/>
      <dgm:spPr/>
      <dgm:t>
        <a:bodyPr/>
        <a:lstStyle/>
        <a:p>
          <a:endParaRPr lang="en-US"/>
        </a:p>
      </dgm:t>
    </dgm:pt>
    <dgm:pt modelId="{3D589CC1-C004-DB4C-965A-7AB170CE9817}" type="sibTrans" cxnId="{604657C6-2CCF-514C-8AF3-4CB219FC8C66}">
      <dgm:prSet/>
      <dgm:spPr/>
      <dgm:t>
        <a:bodyPr/>
        <a:lstStyle/>
        <a:p>
          <a:endParaRPr lang="en-US"/>
        </a:p>
      </dgm:t>
    </dgm:pt>
    <dgm:pt modelId="{D898798F-1F93-FE47-B2DD-85D7E9A3E6B9}">
      <dgm:prSet phldrT="[Text]"/>
      <dgm:spPr/>
      <dgm:t>
        <a:bodyPr/>
        <a:lstStyle/>
        <a:p>
          <a:r>
            <a:rPr lang="en-US" dirty="0" smtClean="0"/>
            <a:t>Academic performance</a:t>
          </a:r>
          <a:endParaRPr lang="en-US" dirty="0"/>
        </a:p>
      </dgm:t>
    </dgm:pt>
    <dgm:pt modelId="{5DB3ECD3-3FEB-674F-AE0A-D360A49F15DB}" type="parTrans" cxnId="{22B0F1A6-E738-284F-B98D-C579BE3A018A}">
      <dgm:prSet/>
      <dgm:spPr/>
      <dgm:t>
        <a:bodyPr/>
        <a:lstStyle/>
        <a:p>
          <a:endParaRPr lang="en-US"/>
        </a:p>
      </dgm:t>
    </dgm:pt>
    <dgm:pt modelId="{F3EAB06F-1F66-0545-AC61-D5F028E598B7}" type="sibTrans" cxnId="{22B0F1A6-E738-284F-B98D-C579BE3A018A}">
      <dgm:prSet/>
      <dgm:spPr/>
      <dgm:t>
        <a:bodyPr/>
        <a:lstStyle/>
        <a:p>
          <a:endParaRPr lang="en-US"/>
        </a:p>
      </dgm:t>
    </dgm:pt>
    <dgm:pt modelId="{14352ADD-9483-4346-997C-85455C9775FE}">
      <dgm:prSet phldrT="[Text]"/>
      <dgm:spPr/>
      <dgm:t>
        <a:bodyPr/>
        <a:lstStyle/>
        <a:p>
          <a:r>
            <a:rPr lang="en-US" dirty="0" smtClean="0"/>
            <a:t>Physical </a:t>
          </a:r>
          <a:endParaRPr lang="en-US" dirty="0"/>
        </a:p>
      </dgm:t>
    </dgm:pt>
    <dgm:pt modelId="{D3770348-6162-824E-82A2-132674854C1C}" type="parTrans" cxnId="{198AC3CE-405A-AA45-A184-EEBC658023DD}">
      <dgm:prSet/>
      <dgm:spPr/>
      <dgm:t>
        <a:bodyPr/>
        <a:lstStyle/>
        <a:p>
          <a:endParaRPr lang="en-US"/>
        </a:p>
      </dgm:t>
    </dgm:pt>
    <dgm:pt modelId="{C7E1AB5C-9BD8-C443-A73F-743503702D1D}" type="sibTrans" cxnId="{198AC3CE-405A-AA45-A184-EEBC658023DD}">
      <dgm:prSet/>
      <dgm:spPr/>
      <dgm:t>
        <a:bodyPr/>
        <a:lstStyle/>
        <a:p>
          <a:endParaRPr lang="en-US"/>
        </a:p>
      </dgm:t>
    </dgm:pt>
    <dgm:pt modelId="{5151685E-75EB-CF41-BC58-8A445FB3858F}">
      <dgm:prSet phldrT="[Text]"/>
      <dgm:spPr/>
      <dgm:t>
        <a:bodyPr/>
        <a:lstStyle/>
        <a:p>
          <a:r>
            <a:rPr lang="en-US" dirty="0" smtClean="0"/>
            <a:t>Breast cancer</a:t>
          </a:r>
          <a:endParaRPr lang="en-US" dirty="0"/>
        </a:p>
      </dgm:t>
    </dgm:pt>
    <dgm:pt modelId="{D591AA73-221A-214F-887E-F29FCCB5DA2B}" type="parTrans" cxnId="{77FD9457-797A-A341-B8CB-EB1315002FDE}">
      <dgm:prSet/>
      <dgm:spPr/>
      <dgm:t>
        <a:bodyPr/>
        <a:lstStyle/>
        <a:p>
          <a:endParaRPr lang="en-US"/>
        </a:p>
      </dgm:t>
    </dgm:pt>
    <dgm:pt modelId="{23C8EE83-8859-C04F-A570-C7731B39E15C}" type="sibTrans" cxnId="{77FD9457-797A-A341-B8CB-EB1315002FDE}">
      <dgm:prSet/>
      <dgm:spPr/>
      <dgm:t>
        <a:bodyPr/>
        <a:lstStyle/>
        <a:p>
          <a:endParaRPr lang="en-US"/>
        </a:p>
      </dgm:t>
    </dgm:pt>
    <dgm:pt modelId="{B0CCD0D8-931C-A845-B9CE-F2FB9F30168F}">
      <dgm:prSet phldrT="[Text]"/>
      <dgm:spPr/>
      <dgm:t>
        <a:bodyPr/>
        <a:lstStyle/>
        <a:p>
          <a:r>
            <a:rPr lang="en-US" dirty="0" smtClean="0"/>
            <a:t>Substance abuse</a:t>
          </a:r>
          <a:endParaRPr lang="en-US" dirty="0"/>
        </a:p>
      </dgm:t>
    </dgm:pt>
    <dgm:pt modelId="{3C9591DF-1515-F541-B90D-8F2096221CB1}" type="parTrans" cxnId="{D79B9E4F-9C84-994C-828D-3891036E8A27}">
      <dgm:prSet/>
      <dgm:spPr/>
      <dgm:t>
        <a:bodyPr/>
        <a:lstStyle/>
        <a:p>
          <a:endParaRPr lang="en-US"/>
        </a:p>
      </dgm:t>
    </dgm:pt>
    <dgm:pt modelId="{CE50BF38-4E74-734B-9FD4-00CBC4EDF6E9}" type="sibTrans" cxnId="{D79B9E4F-9C84-994C-828D-3891036E8A27}">
      <dgm:prSet/>
      <dgm:spPr/>
      <dgm:t>
        <a:bodyPr/>
        <a:lstStyle/>
        <a:p>
          <a:endParaRPr lang="en-US"/>
        </a:p>
      </dgm:t>
    </dgm:pt>
    <dgm:pt modelId="{5C06405D-4487-A343-91C4-5C9467119833}">
      <dgm:prSet phldrT="[Text]"/>
      <dgm:spPr/>
      <dgm:t>
        <a:bodyPr/>
        <a:lstStyle/>
        <a:p>
          <a:r>
            <a:rPr lang="en-US" dirty="0" smtClean="0"/>
            <a:t>Delinquency and aggression</a:t>
          </a:r>
          <a:endParaRPr lang="en-US" dirty="0"/>
        </a:p>
      </dgm:t>
    </dgm:pt>
    <dgm:pt modelId="{782E148C-7E5E-764D-B8AF-804C98AF9AE1}" type="parTrans" cxnId="{EE5495B3-F650-134D-826F-4FE471412FED}">
      <dgm:prSet/>
      <dgm:spPr/>
      <dgm:t>
        <a:bodyPr/>
        <a:lstStyle/>
        <a:p>
          <a:endParaRPr lang="en-US"/>
        </a:p>
      </dgm:t>
    </dgm:pt>
    <dgm:pt modelId="{A047F88A-1349-A94F-A864-25FF52AA9396}" type="sibTrans" cxnId="{EE5495B3-F650-134D-826F-4FE471412FED}">
      <dgm:prSet/>
      <dgm:spPr/>
      <dgm:t>
        <a:bodyPr/>
        <a:lstStyle/>
        <a:p>
          <a:endParaRPr lang="en-US"/>
        </a:p>
      </dgm:t>
    </dgm:pt>
    <dgm:pt modelId="{E1CF1B21-865D-8A4E-87C0-630A8D5F9228}">
      <dgm:prSet phldrT="[Text]"/>
      <dgm:spPr/>
      <dgm:t>
        <a:bodyPr/>
        <a:lstStyle/>
        <a:p>
          <a:r>
            <a:rPr lang="en-US" dirty="0" smtClean="0"/>
            <a:t>Depression</a:t>
          </a:r>
          <a:endParaRPr lang="en-US" dirty="0"/>
        </a:p>
      </dgm:t>
    </dgm:pt>
    <dgm:pt modelId="{F9BFDC10-C853-474F-B749-753E6CB1EA02}" type="parTrans" cxnId="{CAAA30C4-D8F9-D443-9735-F87881BF1EA3}">
      <dgm:prSet/>
      <dgm:spPr/>
      <dgm:t>
        <a:bodyPr/>
        <a:lstStyle/>
        <a:p>
          <a:endParaRPr lang="en-US"/>
        </a:p>
      </dgm:t>
    </dgm:pt>
    <dgm:pt modelId="{59398908-EC97-0444-A970-5644B56CBC62}" type="sibTrans" cxnId="{CAAA30C4-D8F9-D443-9735-F87881BF1EA3}">
      <dgm:prSet/>
      <dgm:spPr/>
      <dgm:t>
        <a:bodyPr/>
        <a:lstStyle/>
        <a:p>
          <a:endParaRPr lang="en-US"/>
        </a:p>
      </dgm:t>
    </dgm:pt>
    <dgm:pt modelId="{1B644273-6187-624E-931B-DD6F0A803C2C}">
      <dgm:prSet phldrT="[Text]"/>
      <dgm:spPr/>
      <dgm:t>
        <a:bodyPr/>
        <a:lstStyle/>
        <a:p>
          <a:r>
            <a:rPr lang="en-US" dirty="0" smtClean="0"/>
            <a:t>Ovarian cancer</a:t>
          </a:r>
          <a:endParaRPr lang="en-US" dirty="0"/>
        </a:p>
      </dgm:t>
    </dgm:pt>
    <dgm:pt modelId="{0DE598E9-A6EC-D84E-BA0D-0962E648A829}" type="parTrans" cxnId="{6D4E18A0-ADBB-BF40-BD21-2D8CDD958D26}">
      <dgm:prSet/>
      <dgm:spPr/>
      <dgm:t>
        <a:bodyPr/>
        <a:lstStyle/>
        <a:p>
          <a:endParaRPr lang="en-US"/>
        </a:p>
      </dgm:t>
    </dgm:pt>
    <dgm:pt modelId="{680113D2-57BB-2D43-9448-92E8B7D0B8DA}" type="sibTrans" cxnId="{6D4E18A0-ADBB-BF40-BD21-2D8CDD958D26}">
      <dgm:prSet/>
      <dgm:spPr/>
      <dgm:t>
        <a:bodyPr/>
        <a:lstStyle/>
        <a:p>
          <a:endParaRPr lang="en-US"/>
        </a:p>
      </dgm:t>
    </dgm:pt>
    <dgm:pt modelId="{7C4BF231-3028-C446-9A18-E2A2D7F68B0D}">
      <dgm:prSet phldrT="[Text]"/>
      <dgm:spPr/>
      <dgm:t>
        <a:bodyPr/>
        <a:lstStyle/>
        <a:p>
          <a:r>
            <a:rPr lang="en-US" dirty="0" smtClean="0"/>
            <a:t>Cardiovascular disease</a:t>
          </a:r>
          <a:endParaRPr lang="en-US" dirty="0"/>
        </a:p>
      </dgm:t>
    </dgm:pt>
    <dgm:pt modelId="{07A88F6C-17AE-6E4F-9E87-78EB564F00B1}" type="parTrans" cxnId="{CF87C98B-AD17-1049-B7A5-BF21A2910085}">
      <dgm:prSet/>
      <dgm:spPr/>
      <dgm:t>
        <a:bodyPr/>
        <a:lstStyle/>
        <a:p>
          <a:endParaRPr lang="en-US"/>
        </a:p>
      </dgm:t>
    </dgm:pt>
    <dgm:pt modelId="{963EE44E-4659-374D-9F57-1EE8011F6F8C}" type="sibTrans" cxnId="{CF87C98B-AD17-1049-B7A5-BF21A2910085}">
      <dgm:prSet/>
      <dgm:spPr/>
      <dgm:t>
        <a:bodyPr/>
        <a:lstStyle/>
        <a:p>
          <a:endParaRPr lang="en-US"/>
        </a:p>
      </dgm:t>
    </dgm:pt>
    <dgm:pt modelId="{E8268171-362F-5C47-A9FE-CA82C51B453E}">
      <dgm:prSet phldrT="[Text]"/>
      <dgm:spPr/>
      <dgm:t>
        <a:bodyPr/>
        <a:lstStyle/>
        <a:p>
          <a:r>
            <a:rPr lang="en-US" dirty="0" smtClean="0"/>
            <a:t>Diabetes</a:t>
          </a:r>
          <a:endParaRPr lang="en-US" dirty="0"/>
        </a:p>
      </dgm:t>
    </dgm:pt>
    <dgm:pt modelId="{C29B4725-1D64-0C48-894D-2124B25822AA}" type="parTrans" cxnId="{B09D3DCC-7581-BE45-BDD8-B0830E6E7455}">
      <dgm:prSet/>
      <dgm:spPr/>
      <dgm:t>
        <a:bodyPr/>
        <a:lstStyle/>
        <a:p>
          <a:endParaRPr lang="en-US"/>
        </a:p>
      </dgm:t>
    </dgm:pt>
    <dgm:pt modelId="{7EC42039-C4A6-0047-A3B1-7983377A87AF}" type="sibTrans" cxnId="{B09D3DCC-7581-BE45-BDD8-B0830E6E7455}">
      <dgm:prSet/>
      <dgm:spPr/>
      <dgm:t>
        <a:bodyPr/>
        <a:lstStyle/>
        <a:p>
          <a:endParaRPr lang="en-US"/>
        </a:p>
      </dgm:t>
    </dgm:pt>
    <dgm:pt modelId="{D1CE48F8-1900-AC4E-A7E4-FF452502E715}" type="pres">
      <dgm:prSet presAssocID="{AF566568-DD59-B34F-B81C-9F6A4C6A9161}" presName="Name0" presStyleCnt="0">
        <dgm:presLayoutVars>
          <dgm:chPref val="1"/>
          <dgm:dir/>
          <dgm:animOne val="branch"/>
          <dgm:animLvl val="lvl"/>
          <dgm:resizeHandles val="exact"/>
        </dgm:presLayoutVars>
      </dgm:prSet>
      <dgm:spPr/>
      <dgm:t>
        <a:bodyPr/>
        <a:lstStyle/>
        <a:p>
          <a:endParaRPr lang="en-US"/>
        </a:p>
      </dgm:t>
    </dgm:pt>
    <dgm:pt modelId="{41C0CB04-4753-B446-98B7-24D4C10D09BB}" type="pres">
      <dgm:prSet presAssocID="{4BEDD87A-C3DD-B841-8F94-8694F9DA434C}" presName="root1" presStyleCnt="0"/>
      <dgm:spPr/>
    </dgm:pt>
    <dgm:pt modelId="{E1E9FBC4-D9D9-9447-BC88-684F8ABCE1E7}" type="pres">
      <dgm:prSet presAssocID="{4BEDD87A-C3DD-B841-8F94-8694F9DA434C}" presName="LevelOneTextNode" presStyleLbl="node0" presStyleIdx="0" presStyleCnt="1">
        <dgm:presLayoutVars>
          <dgm:chPref val="3"/>
        </dgm:presLayoutVars>
      </dgm:prSet>
      <dgm:spPr/>
      <dgm:t>
        <a:bodyPr/>
        <a:lstStyle/>
        <a:p>
          <a:endParaRPr lang="en-US"/>
        </a:p>
      </dgm:t>
    </dgm:pt>
    <dgm:pt modelId="{C04C4369-8778-394B-963E-A63DA573BE77}" type="pres">
      <dgm:prSet presAssocID="{4BEDD87A-C3DD-B841-8F94-8694F9DA434C}" presName="level2hierChild" presStyleCnt="0"/>
      <dgm:spPr/>
    </dgm:pt>
    <dgm:pt modelId="{5D2E3DB0-CC9E-E34D-8E33-C5643F7DD18E}" type="pres">
      <dgm:prSet presAssocID="{28EF8EB2-DAFB-9D45-9FA3-12EAFCB1A098}" presName="conn2-1" presStyleLbl="parChTrans1D2" presStyleIdx="0" presStyleCnt="2"/>
      <dgm:spPr/>
      <dgm:t>
        <a:bodyPr/>
        <a:lstStyle/>
        <a:p>
          <a:endParaRPr lang="en-US"/>
        </a:p>
      </dgm:t>
    </dgm:pt>
    <dgm:pt modelId="{409CBF8F-3187-0D47-B61F-1B2B0383D6B3}" type="pres">
      <dgm:prSet presAssocID="{28EF8EB2-DAFB-9D45-9FA3-12EAFCB1A098}" presName="connTx" presStyleLbl="parChTrans1D2" presStyleIdx="0" presStyleCnt="2"/>
      <dgm:spPr/>
      <dgm:t>
        <a:bodyPr/>
        <a:lstStyle/>
        <a:p>
          <a:endParaRPr lang="en-US"/>
        </a:p>
      </dgm:t>
    </dgm:pt>
    <dgm:pt modelId="{BEAD33F2-311E-DF4D-848B-CE8D082CEFBA}" type="pres">
      <dgm:prSet presAssocID="{7A24761A-4D90-E44E-BEAE-A99AB6BBB90E}" presName="root2" presStyleCnt="0"/>
      <dgm:spPr/>
    </dgm:pt>
    <dgm:pt modelId="{090DAD36-5959-C747-8A17-D2C4BC147727}" type="pres">
      <dgm:prSet presAssocID="{7A24761A-4D90-E44E-BEAE-A99AB6BBB90E}" presName="LevelTwoTextNode" presStyleLbl="node2" presStyleIdx="0" presStyleCnt="2">
        <dgm:presLayoutVars>
          <dgm:chPref val="3"/>
        </dgm:presLayoutVars>
      </dgm:prSet>
      <dgm:spPr/>
      <dgm:t>
        <a:bodyPr/>
        <a:lstStyle/>
        <a:p>
          <a:endParaRPr lang="en-US"/>
        </a:p>
      </dgm:t>
    </dgm:pt>
    <dgm:pt modelId="{B4404246-89CF-954F-A802-B281E0CBA050}" type="pres">
      <dgm:prSet presAssocID="{7A24761A-4D90-E44E-BEAE-A99AB6BBB90E}" presName="level3hierChild" presStyleCnt="0"/>
      <dgm:spPr/>
    </dgm:pt>
    <dgm:pt modelId="{7B14AE50-6B28-144A-B3E2-42F64B89063A}" type="pres">
      <dgm:prSet presAssocID="{C34C78C2-BBFB-8748-8149-049438784AB3}" presName="conn2-1" presStyleLbl="parChTrans1D3" presStyleIdx="0" presStyleCnt="9"/>
      <dgm:spPr/>
      <dgm:t>
        <a:bodyPr/>
        <a:lstStyle/>
        <a:p>
          <a:endParaRPr lang="en-US"/>
        </a:p>
      </dgm:t>
    </dgm:pt>
    <dgm:pt modelId="{B0636667-3A70-224F-B210-18DFE385DC2F}" type="pres">
      <dgm:prSet presAssocID="{C34C78C2-BBFB-8748-8149-049438784AB3}" presName="connTx" presStyleLbl="parChTrans1D3" presStyleIdx="0" presStyleCnt="9"/>
      <dgm:spPr/>
      <dgm:t>
        <a:bodyPr/>
        <a:lstStyle/>
        <a:p>
          <a:endParaRPr lang="en-US"/>
        </a:p>
      </dgm:t>
    </dgm:pt>
    <dgm:pt modelId="{BC6AD848-22A2-7B44-BD2F-EF97FB8C6851}" type="pres">
      <dgm:prSet presAssocID="{F19DA3BD-7CAA-8D40-9858-91B424CAC6F4}" presName="root2" presStyleCnt="0"/>
      <dgm:spPr/>
    </dgm:pt>
    <dgm:pt modelId="{509F5E1D-A12F-3A4D-817C-54F9F94A589D}" type="pres">
      <dgm:prSet presAssocID="{F19DA3BD-7CAA-8D40-9858-91B424CAC6F4}" presName="LevelTwoTextNode" presStyleLbl="node3" presStyleIdx="0" presStyleCnt="9">
        <dgm:presLayoutVars>
          <dgm:chPref val="3"/>
        </dgm:presLayoutVars>
      </dgm:prSet>
      <dgm:spPr/>
      <dgm:t>
        <a:bodyPr/>
        <a:lstStyle/>
        <a:p>
          <a:endParaRPr lang="en-US"/>
        </a:p>
      </dgm:t>
    </dgm:pt>
    <dgm:pt modelId="{BB2A6F93-7101-574C-91F5-91C9CE444E10}" type="pres">
      <dgm:prSet presAssocID="{F19DA3BD-7CAA-8D40-9858-91B424CAC6F4}" presName="level3hierChild" presStyleCnt="0"/>
      <dgm:spPr/>
    </dgm:pt>
    <dgm:pt modelId="{A2C4ABE5-5C0A-C44C-9128-68C2C15B5F9E}" type="pres">
      <dgm:prSet presAssocID="{5DB3ECD3-3FEB-674F-AE0A-D360A49F15DB}" presName="conn2-1" presStyleLbl="parChTrans1D3" presStyleIdx="1" presStyleCnt="9"/>
      <dgm:spPr/>
      <dgm:t>
        <a:bodyPr/>
        <a:lstStyle/>
        <a:p>
          <a:endParaRPr lang="en-US"/>
        </a:p>
      </dgm:t>
    </dgm:pt>
    <dgm:pt modelId="{D147B507-FC9B-4F4E-A4B3-587F3D9AEDE9}" type="pres">
      <dgm:prSet presAssocID="{5DB3ECD3-3FEB-674F-AE0A-D360A49F15DB}" presName="connTx" presStyleLbl="parChTrans1D3" presStyleIdx="1" presStyleCnt="9"/>
      <dgm:spPr/>
      <dgm:t>
        <a:bodyPr/>
        <a:lstStyle/>
        <a:p>
          <a:endParaRPr lang="en-US"/>
        </a:p>
      </dgm:t>
    </dgm:pt>
    <dgm:pt modelId="{59376959-7C6F-5646-8115-2A286A43BBB6}" type="pres">
      <dgm:prSet presAssocID="{D898798F-1F93-FE47-B2DD-85D7E9A3E6B9}" presName="root2" presStyleCnt="0"/>
      <dgm:spPr/>
    </dgm:pt>
    <dgm:pt modelId="{72E8037E-1333-EC45-9DB2-A15D8FE78A0C}" type="pres">
      <dgm:prSet presAssocID="{D898798F-1F93-FE47-B2DD-85D7E9A3E6B9}" presName="LevelTwoTextNode" presStyleLbl="node3" presStyleIdx="1" presStyleCnt="9">
        <dgm:presLayoutVars>
          <dgm:chPref val="3"/>
        </dgm:presLayoutVars>
      </dgm:prSet>
      <dgm:spPr/>
      <dgm:t>
        <a:bodyPr/>
        <a:lstStyle/>
        <a:p>
          <a:endParaRPr lang="en-US"/>
        </a:p>
      </dgm:t>
    </dgm:pt>
    <dgm:pt modelId="{BB708F3B-29A8-6049-A2B3-01A82A85EEF8}" type="pres">
      <dgm:prSet presAssocID="{D898798F-1F93-FE47-B2DD-85D7E9A3E6B9}" presName="level3hierChild" presStyleCnt="0"/>
      <dgm:spPr/>
    </dgm:pt>
    <dgm:pt modelId="{CFA38D38-988C-714B-A3A7-2B552E60621B}" type="pres">
      <dgm:prSet presAssocID="{3C9591DF-1515-F541-B90D-8F2096221CB1}" presName="conn2-1" presStyleLbl="parChTrans1D3" presStyleIdx="2" presStyleCnt="9"/>
      <dgm:spPr/>
      <dgm:t>
        <a:bodyPr/>
        <a:lstStyle/>
        <a:p>
          <a:endParaRPr lang="en-US"/>
        </a:p>
      </dgm:t>
    </dgm:pt>
    <dgm:pt modelId="{CAA495D0-CC4D-B84A-8164-3E58335C6E0C}" type="pres">
      <dgm:prSet presAssocID="{3C9591DF-1515-F541-B90D-8F2096221CB1}" presName="connTx" presStyleLbl="parChTrans1D3" presStyleIdx="2" presStyleCnt="9"/>
      <dgm:spPr/>
      <dgm:t>
        <a:bodyPr/>
        <a:lstStyle/>
        <a:p>
          <a:endParaRPr lang="en-US"/>
        </a:p>
      </dgm:t>
    </dgm:pt>
    <dgm:pt modelId="{2309808D-AD13-EE44-89D4-6CD1C50A483F}" type="pres">
      <dgm:prSet presAssocID="{B0CCD0D8-931C-A845-B9CE-F2FB9F30168F}" presName="root2" presStyleCnt="0"/>
      <dgm:spPr/>
    </dgm:pt>
    <dgm:pt modelId="{9D94B388-5CFE-464C-B61D-8879E99F23AB}" type="pres">
      <dgm:prSet presAssocID="{B0CCD0D8-931C-A845-B9CE-F2FB9F30168F}" presName="LevelTwoTextNode" presStyleLbl="node3" presStyleIdx="2" presStyleCnt="9">
        <dgm:presLayoutVars>
          <dgm:chPref val="3"/>
        </dgm:presLayoutVars>
      </dgm:prSet>
      <dgm:spPr/>
      <dgm:t>
        <a:bodyPr/>
        <a:lstStyle/>
        <a:p>
          <a:endParaRPr lang="en-US"/>
        </a:p>
      </dgm:t>
    </dgm:pt>
    <dgm:pt modelId="{934ECEF8-5BB3-0945-9D3A-C7301DC4EB1E}" type="pres">
      <dgm:prSet presAssocID="{B0CCD0D8-931C-A845-B9CE-F2FB9F30168F}" presName="level3hierChild" presStyleCnt="0"/>
      <dgm:spPr/>
    </dgm:pt>
    <dgm:pt modelId="{5A05C438-9E03-184F-94C2-A0B58D556E89}" type="pres">
      <dgm:prSet presAssocID="{782E148C-7E5E-764D-B8AF-804C98AF9AE1}" presName="conn2-1" presStyleLbl="parChTrans1D3" presStyleIdx="3" presStyleCnt="9"/>
      <dgm:spPr/>
      <dgm:t>
        <a:bodyPr/>
        <a:lstStyle/>
        <a:p>
          <a:endParaRPr lang="en-US"/>
        </a:p>
      </dgm:t>
    </dgm:pt>
    <dgm:pt modelId="{FB8F3DA5-0A40-424C-83AC-27DEA220B742}" type="pres">
      <dgm:prSet presAssocID="{782E148C-7E5E-764D-B8AF-804C98AF9AE1}" presName="connTx" presStyleLbl="parChTrans1D3" presStyleIdx="3" presStyleCnt="9"/>
      <dgm:spPr/>
      <dgm:t>
        <a:bodyPr/>
        <a:lstStyle/>
        <a:p>
          <a:endParaRPr lang="en-US"/>
        </a:p>
      </dgm:t>
    </dgm:pt>
    <dgm:pt modelId="{AB28A02A-D5F7-DB41-A1C0-2DC369688C2F}" type="pres">
      <dgm:prSet presAssocID="{5C06405D-4487-A343-91C4-5C9467119833}" presName="root2" presStyleCnt="0"/>
      <dgm:spPr/>
    </dgm:pt>
    <dgm:pt modelId="{B5CC9649-D5C4-AE4C-8B95-FCDB273560DC}" type="pres">
      <dgm:prSet presAssocID="{5C06405D-4487-A343-91C4-5C9467119833}" presName="LevelTwoTextNode" presStyleLbl="node3" presStyleIdx="3" presStyleCnt="9">
        <dgm:presLayoutVars>
          <dgm:chPref val="3"/>
        </dgm:presLayoutVars>
      </dgm:prSet>
      <dgm:spPr/>
      <dgm:t>
        <a:bodyPr/>
        <a:lstStyle/>
        <a:p>
          <a:endParaRPr lang="en-US"/>
        </a:p>
      </dgm:t>
    </dgm:pt>
    <dgm:pt modelId="{E7E60665-8799-C14C-B9CE-A2B23D034070}" type="pres">
      <dgm:prSet presAssocID="{5C06405D-4487-A343-91C4-5C9467119833}" presName="level3hierChild" presStyleCnt="0"/>
      <dgm:spPr/>
    </dgm:pt>
    <dgm:pt modelId="{63E6AA98-FE7E-AD45-9E34-7528AB08706D}" type="pres">
      <dgm:prSet presAssocID="{F9BFDC10-C853-474F-B749-753E6CB1EA02}" presName="conn2-1" presStyleLbl="parChTrans1D3" presStyleIdx="4" presStyleCnt="9"/>
      <dgm:spPr/>
      <dgm:t>
        <a:bodyPr/>
        <a:lstStyle/>
        <a:p>
          <a:endParaRPr lang="en-US"/>
        </a:p>
      </dgm:t>
    </dgm:pt>
    <dgm:pt modelId="{5FA7CC9C-39AE-D643-B917-9352B66740A8}" type="pres">
      <dgm:prSet presAssocID="{F9BFDC10-C853-474F-B749-753E6CB1EA02}" presName="connTx" presStyleLbl="parChTrans1D3" presStyleIdx="4" presStyleCnt="9"/>
      <dgm:spPr/>
      <dgm:t>
        <a:bodyPr/>
        <a:lstStyle/>
        <a:p>
          <a:endParaRPr lang="en-US"/>
        </a:p>
      </dgm:t>
    </dgm:pt>
    <dgm:pt modelId="{354683FB-E7DF-F24D-9B83-86EBA2D35616}" type="pres">
      <dgm:prSet presAssocID="{E1CF1B21-865D-8A4E-87C0-630A8D5F9228}" presName="root2" presStyleCnt="0"/>
      <dgm:spPr/>
    </dgm:pt>
    <dgm:pt modelId="{E6995524-6640-3B46-9D7E-1B75B863E4A3}" type="pres">
      <dgm:prSet presAssocID="{E1CF1B21-865D-8A4E-87C0-630A8D5F9228}" presName="LevelTwoTextNode" presStyleLbl="node3" presStyleIdx="4" presStyleCnt="9">
        <dgm:presLayoutVars>
          <dgm:chPref val="3"/>
        </dgm:presLayoutVars>
      </dgm:prSet>
      <dgm:spPr/>
      <dgm:t>
        <a:bodyPr/>
        <a:lstStyle/>
        <a:p>
          <a:endParaRPr lang="en-US"/>
        </a:p>
      </dgm:t>
    </dgm:pt>
    <dgm:pt modelId="{ECAD9ADE-830C-3543-9E80-6D7FA8A2D1DD}" type="pres">
      <dgm:prSet presAssocID="{E1CF1B21-865D-8A4E-87C0-630A8D5F9228}" presName="level3hierChild" presStyleCnt="0"/>
      <dgm:spPr/>
    </dgm:pt>
    <dgm:pt modelId="{29DADA0B-A196-DB46-87B9-C655B66326FE}" type="pres">
      <dgm:prSet presAssocID="{D3770348-6162-824E-82A2-132674854C1C}" presName="conn2-1" presStyleLbl="parChTrans1D2" presStyleIdx="1" presStyleCnt="2"/>
      <dgm:spPr/>
      <dgm:t>
        <a:bodyPr/>
        <a:lstStyle/>
        <a:p>
          <a:endParaRPr lang="en-US"/>
        </a:p>
      </dgm:t>
    </dgm:pt>
    <dgm:pt modelId="{E9F12625-D837-374B-8AA4-EDB67B694B9F}" type="pres">
      <dgm:prSet presAssocID="{D3770348-6162-824E-82A2-132674854C1C}" presName="connTx" presStyleLbl="parChTrans1D2" presStyleIdx="1" presStyleCnt="2"/>
      <dgm:spPr/>
      <dgm:t>
        <a:bodyPr/>
        <a:lstStyle/>
        <a:p>
          <a:endParaRPr lang="en-US"/>
        </a:p>
      </dgm:t>
    </dgm:pt>
    <dgm:pt modelId="{13D9C363-6F6C-F04E-9944-CF9441483D95}" type="pres">
      <dgm:prSet presAssocID="{14352ADD-9483-4346-997C-85455C9775FE}" presName="root2" presStyleCnt="0"/>
      <dgm:spPr/>
    </dgm:pt>
    <dgm:pt modelId="{787132F0-F32C-FD42-A671-90B42111ADEB}" type="pres">
      <dgm:prSet presAssocID="{14352ADD-9483-4346-997C-85455C9775FE}" presName="LevelTwoTextNode" presStyleLbl="node2" presStyleIdx="1" presStyleCnt="2">
        <dgm:presLayoutVars>
          <dgm:chPref val="3"/>
        </dgm:presLayoutVars>
      </dgm:prSet>
      <dgm:spPr/>
      <dgm:t>
        <a:bodyPr/>
        <a:lstStyle/>
        <a:p>
          <a:endParaRPr lang="en-US"/>
        </a:p>
      </dgm:t>
    </dgm:pt>
    <dgm:pt modelId="{527B2AA1-677A-BF4E-8F3E-B4A51B9130B7}" type="pres">
      <dgm:prSet presAssocID="{14352ADD-9483-4346-997C-85455C9775FE}" presName="level3hierChild" presStyleCnt="0"/>
      <dgm:spPr/>
    </dgm:pt>
    <dgm:pt modelId="{63B51FAB-E6B6-E74D-9D9C-9E16FDF27B26}" type="pres">
      <dgm:prSet presAssocID="{D591AA73-221A-214F-887E-F29FCCB5DA2B}" presName="conn2-1" presStyleLbl="parChTrans1D3" presStyleIdx="5" presStyleCnt="9"/>
      <dgm:spPr/>
      <dgm:t>
        <a:bodyPr/>
        <a:lstStyle/>
        <a:p>
          <a:endParaRPr lang="en-US"/>
        </a:p>
      </dgm:t>
    </dgm:pt>
    <dgm:pt modelId="{186FB2E9-FC1D-6A40-A676-8517DB4DE8C4}" type="pres">
      <dgm:prSet presAssocID="{D591AA73-221A-214F-887E-F29FCCB5DA2B}" presName="connTx" presStyleLbl="parChTrans1D3" presStyleIdx="5" presStyleCnt="9"/>
      <dgm:spPr/>
      <dgm:t>
        <a:bodyPr/>
        <a:lstStyle/>
        <a:p>
          <a:endParaRPr lang="en-US"/>
        </a:p>
      </dgm:t>
    </dgm:pt>
    <dgm:pt modelId="{1D03ED09-A03C-2D46-A4E7-D951ECC01FAD}" type="pres">
      <dgm:prSet presAssocID="{5151685E-75EB-CF41-BC58-8A445FB3858F}" presName="root2" presStyleCnt="0"/>
      <dgm:spPr/>
    </dgm:pt>
    <dgm:pt modelId="{11259EF6-46D0-E343-89FC-457AD94BBC1C}" type="pres">
      <dgm:prSet presAssocID="{5151685E-75EB-CF41-BC58-8A445FB3858F}" presName="LevelTwoTextNode" presStyleLbl="node3" presStyleIdx="5" presStyleCnt="9">
        <dgm:presLayoutVars>
          <dgm:chPref val="3"/>
        </dgm:presLayoutVars>
      </dgm:prSet>
      <dgm:spPr/>
      <dgm:t>
        <a:bodyPr/>
        <a:lstStyle/>
        <a:p>
          <a:endParaRPr lang="en-US"/>
        </a:p>
      </dgm:t>
    </dgm:pt>
    <dgm:pt modelId="{B8546F6F-7DA0-3445-9382-CEB6EC92B84D}" type="pres">
      <dgm:prSet presAssocID="{5151685E-75EB-CF41-BC58-8A445FB3858F}" presName="level3hierChild" presStyleCnt="0"/>
      <dgm:spPr/>
    </dgm:pt>
    <dgm:pt modelId="{09E28107-9C47-CF4F-A49F-1D1C1A3DB208}" type="pres">
      <dgm:prSet presAssocID="{0DE598E9-A6EC-D84E-BA0D-0962E648A829}" presName="conn2-1" presStyleLbl="parChTrans1D3" presStyleIdx="6" presStyleCnt="9"/>
      <dgm:spPr/>
      <dgm:t>
        <a:bodyPr/>
        <a:lstStyle/>
        <a:p>
          <a:endParaRPr lang="en-US"/>
        </a:p>
      </dgm:t>
    </dgm:pt>
    <dgm:pt modelId="{BA3C6D7E-5915-5444-948A-8B8564D73572}" type="pres">
      <dgm:prSet presAssocID="{0DE598E9-A6EC-D84E-BA0D-0962E648A829}" presName="connTx" presStyleLbl="parChTrans1D3" presStyleIdx="6" presStyleCnt="9"/>
      <dgm:spPr/>
      <dgm:t>
        <a:bodyPr/>
        <a:lstStyle/>
        <a:p>
          <a:endParaRPr lang="en-US"/>
        </a:p>
      </dgm:t>
    </dgm:pt>
    <dgm:pt modelId="{3EE4F297-13BC-BB44-AE10-752B8F5C0E87}" type="pres">
      <dgm:prSet presAssocID="{1B644273-6187-624E-931B-DD6F0A803C2C}" presName="root2" presStyleCnt="0"/>
      <dgm:spPr/>
    </dgm:pt>
    <dgm:pt modelId="{F436ADBA-F625-FD47-A857-97BBECF88A58}" type="pres">
      <dgm:prSet presAssocID="{1B644273-6187-624E-931B-DD6F0A803C2C}" presName="LevelTwoTextNode" presStyleLbl="node3" presStyleIdx="6" presStyleCnt="9">
        <dgm:presLayoutVars>
          <dgm:chPref val="3"/>
        </dgm:presLayoutVars>
      </dgm:prSet>
      <dgm:spPr/>
      <dgm:t>
        <a:bodyPr/>
        <a:lstStyle/>
        <a:p>
          <a:endParaRPr lang="en-US"/>
        </a:p>
      </dgm:t>
    </dgm:pt>
    <dgm:pt modelId="{FD9BA66F-726D-7C4D-BF34-D6EB83AA335A}" type="pres">
      <dgm:prSet presAssocID="{1B644273-6187-624E-931B-DD6F0A803C2C}" presName="level3hierChild" presStyleCnt="0"/>
      <dgm:spPr/>
    </dgm:pt>
    <dgm:pt modelId="{497DFAEB-DCD2-D143-B01A-F3DEAD66F7BB}" type="pres">
      <dgm:prSet presAssocID="{07A88F6C-17AE-6E4F-9E87-78EB564F00B1}" presName="conn2-1" presStyleLbl="parChTrans1D3" presStyleIdx="7" presStyleCnt="9"/>
      <dgm:spPr/>
      <dgm:t>
        <a:bodyPr/>
        <a:lstStyle/>
        <a:p>
          <a:endParaRPr lang="en-US"/>
        </a:p>
      </dgm:t>
    </dgm:pt>
    <dgm:pt modelId="{1A1666CD-609C-AF40-89F2-B36770006BAB}" type="pres">
      <dgm:prSet presAssocID="{07A88F6C-17AE-6E4F-9E87-78EB564F00B1}" presName="connTx" presStyleLbl="parChTrans1D3" presStyleIdx="7" presStyleCnt="9"/>
      <dgm:spPr/>
      <dgm:t>
        <a:bodyPr/>
        <a:lstStyle/>
        <a:p>
          <a:endParaRPr lang="en-US"/>
        </a:p>
      </dgm:t>
    </dgm:pt>
    <dgm:pt modelId="{688DEF76-A0C3-EB4C-B24E-BE71E2C596A5}" type="pres">
      <dgm:prSet presAssocID="{7C4BF231-3028-C446-9A18-E2A2D7F68B0D}" presName="root2" presStyleCnt="0"/>
      <dgm:spPr/>
    </dgm:pt>
    <dgm:pt modelId="{0B0007E6-705F-B749-B512-678006595EB3}" type="pres">
      <dgm:prSet presAssocID="{7C4BF231-3028-C446-9A18-E2A2D7F68B0D}" presName="LevelTwoTextNode" presStyleLbl="node3" presStyleIdx="7" presStyleCnt="9">
        <dgm:presLayoutVars>
          <dgm:chPref val="3"/>
        </dgm:presLayoutVars>
      </dgm:prSet>
      <dgm:spPr/>
      <dgm:t>
        <a:bodyPr/>
        <a:lstStyle/>
        <a:p>
          <a:endParaRPr lang="en-US"/>
        </a:p>
      </dgm:t>
    </dgm:pt>
    <dgm:pt modelId="{7BA54ED2-F0AB-0943-9CF7-212FA0F8D2E1}" type="pres">
      <dgm:prSet presAssocID="{7C4BF231-3028-C446-9A18-E2A2D7F68B0D}" presName="level3hierChild" presStyleCnt="0"/>
      <dgm:spPr/>
    </dgm:pt>
    <dgm:pt modelId="{DD56F3C3-71D1-054D-97ED-0F701EEE69FF}" type="pres">
      <dgm:prSet presAssocID="{C29B4725-1D64-0C48-894D-2124B25822AA}" presName="conn2-1" presStyleLbl="parChTrans1D3" presStyleIdx="8" presStyleCnt="9"/>
      <dgm:spPr/>
      <dgm:t>
        <a:bodyPr/>
        <a:lstStyle/>
        <a:p>
          <a:endParaRPr lang="en-US"/>
        </a:p>
      </dgm:t>
    </dgm:pt>
    <dgm:pt modelId="{15351A62-3FCC-024E-B17C-47F5C4C93BFB}" type="pres">
      <dgm:prSet presAssocID="{C29B4725-1D64-0C48-894D-2124B25822AA}" presName="connTx" presStyleLbl="parChTrans1D3" presStyleIdx="8" presStyleCnt="9"/>
      <dgm:spPr/>
      <dgm:t>
        <a:bodyPr/>
        <a:lstStyle/>
        <a:p>
          <a:endParaRPr lang="en-US"/>
        </a:p>
      </dgm:t>
    </dgm:pt>
    <dgm:pt modelId="{E5687B4A-68EF-314B-B386-22D6B1438ED5}" type="pres">
      <dgm:prSet presAssocID="{E8268171-362F-5C47-A9FE-CA82C51B453E}" presName="root2" presStyleCnt="0"/>
      <dgm:spPr/>
    </dgm:pt>
    <dgm:pt modelId="{88733239-A7A2-184A-9EC5-ABA396B913A5}" type="pres">
      <dgm:prSet presAssocID="{E8268171-362F-5C47-A9FE-CA82C51B453E}" presName="LevelTwoTextNode" presStyleLbl="node3" presStyleIdx="8" presStyleCnt="9">
        <dgm:presLayoutVars>
          <dgm:chPref val="3"/>
        </dgm:presLayoutVars>
      </dgm:prSet>
      <dgm:spPr/>
      <dgm:t>
        <a:bodyPr/>
        <a:lstStyle/>
        <a:p>
          <a:endParaRPr lang="en-US"/>
        </a:p>
      </dgm:t>
    </dgm:pt>
    <dgm:pt modelId="{DDCFC4CC-08FC-AB41-9591-82482F226877}" type="pres">
      <dgm:prSet presAssocID="{E8268171-362F-5C47-A9FE-CA82C51B453E}" presName="level3hierChild" presStyleCnt="0"/>
      <dgm:spPr/>
    </dgm:pt>
  </dgm:ptLst>
  <dgm:cxnLst>
    <dgm:cxn modelId="{49375414-9BD6-1F48-A9A3-692D9A74D705}" type="presOf" srcId="{07A88F6C-17AE-6E4F-9E87-78EB564F00B1}" destId="{1A1666CD-609C-AF40-89F2-B36770006BAB}" srcOrd="1" destOrd="0" presId="urn:microsoft.com/office/officeart/2008/layout/HorizontalMultiLevelHierarchy"/>
    <dgm:cxn modelId="{904C71BB-AA94-6542-B7E5-84E11F03958E}" type="presOf" srcId="{782E148C-7E5E-764D-B8AF-804C98AF9AE1}" destId="{5A05C438-9E03-184F-94C2-A0B58D556E89}" srcOrd="0" destOrd="0" presId="urn:microsoft.com/office/officeart/2008/layout/HorizontalMultiLevelHierarchy"/>
    <dgm:cxn modelId="{3880FBA2-09ED-574E-98D0-B88406100411}" type="presOf" srcId="{0DE598E9-A6EC-D84E-BA0D-0962E648A829}" destId="{09E28107-9C47-CF4F-A49F-1D1C1A3DB208}" srcOrd="0" destOrd="0" presId="urn:microsoft.com/office/officeart/2008/layout/HorizontalMultiLevelHierarchy"/>
    <dgm:cxn modelId="{5609B69F-64D2-7742-83CF-C414883ACAAC}" type="presOf" srcId="{D3770348-6162-824E-82A2-132674854C1C}" destId="{E9F12625-D837-374B-8AA4-EDB67B694B9F}" srcOrd="1" destOrd="0" presId="urn:microsoft.com/office/officeart/2008/layout/HorizontalMultiLevelHierarchy"/>
    <dgm:cxn modelId="{22B0F1A6-E738-284F-B98D-C579BE3A018A}" srcId="{7A24761A-4D90-E44E-BEAE-A99AB6BBB90E}" destId="{D898798F-1F93-FE47-B2DD-85D7E9A3E6B9}" srcOrd="1" destOrd="0" parTransId="{5DB3ECD3-3FEB-674F-AE0A-D360A49F15DB}" sibTransId="{F3EAB06F-1F66-0545-AC61-D5F028E598B7}"/>
    <dgm:cxn modelId="{6C616E04-917A-AD43-8DB1-14CC63564E20}" type="presOf" srcId="{F19DA3BD-7CAA-8D40-9858-91B424CAC6F4}" destId="{509F5E1D-A12F-3A4D-817C-54F9F94A589D}" srcOrd="0" destOrd="0" presId="urn:microsoft.com/office/officeart/2008/layout/HorizontalMultiLevelHierarchy"/>
    <dgm:cxn modelId="{D2713343-7725-3B47-B528-89BEEF8EBC3B}" type="presOf" srcId="{5DB3ECD3-3FEB-674F-AE0A-D360A49F15DB}" destId="{D147B507-FC9B-4F4E-A4B3-587F3D9AEDE9}" srcOrd="1" destOrd="0" presId="urn:microsoft.com/office/officeart/2008/layout/HorizontalMultiLevelHierarchy"/>
    <dgm:cxn modelId="{198AC3CE-405A-AA45-A184-EEBC658023DD}" srcId="{4BEDD87A-C3DD-B841-8F94-8694F9DA434C}" destId="{14352ADD-9483-4346-997C-85455C9775FE}" srcOrd="1" destOrd="0" parTransId="{D3770348-6162-824E-82A2-132674854C1C}" sibTransId="{C7E1AB5C-9BD8-C443-A73F-743503702D1D}"/>
    <dgm:cxn modelId="{6D4E18A0-ADBB-BF40-BD21-2D8CDD958D26}" srcId="{14352ADD-9483-4346-997C-85455C9775FE}" destId="{1B644273-6187-624E-931B-DD6F0A803C2C}" srcOrd="1" destOrd="0" parTransId="{0DE598E9-A6EC-D84E-BA0D-0962E648A829}" sibTransId="{680113D2-57BB-2D43-9448-92E8B7D0B8DA}"/>
    <dgm:cxn modelId="{21F6D374-1ABF-3A4F-98C3-A88096126BB7}" type="presOf" srcId="{C29B4725-1D64-0C48-894D-2124B25822AA}" destId="{15351A62-3FCC-024E-B17C-47F5C4C93BFB}" srcOrd="1" destOrd="0" presId="urn:microsoft.com/office/officeart/2008/layout/HorizontalMultiLevelHierarchy"/>
    <dgm:cxn modelId="{2BA6F720-256D-2F4C-A2DB-838488DC0AA2}" type="presOf" srcId="{3C9591DF-1515-F541-B90D-8F2096221CB1}" destId="{CFA38D38-988C-714B-A3A7-2B552E60621B}" srcOrd="0" destOrd="0" presId="urn:microsoft.com/office/officeart/2008/layout/HorizontalMultiLevelHierarchy"/>
    <dgm:cxn modelId="{F434ECB8-2AA5-EB4A-8F84-5CEF18B25BA0}" type="presOf" srcId="{07A88F6C-17AE-6E4F-9E87-78EB564F00B1}" destId="{497DFAEB-DCD2-D143-B01A-F3DEAD66F7BB}" srcOrd="0" destOrd="0" presId="urn:microsoft.com/office/officeart/2008/layout/HorizontalMultiLevelHierarchy"/>
    <dgm:cxn modelId="{E1F10619-D69E-5745-912D-5755B505F916}" type="presOf" srcId="{C29B4725-1D64-0C48-894D-2124B25822AA}" destId="{DD56F3C3-71D1-054D-97ED-0F701EEE69FF}" srcOrd="0" destOrd="0" presId="urn:microsoft.com/office/officeart/2008/layout/HorizontalMultiLevelHierarchy"/>
    <dgm:cxn modelId="{43665144-A765-3D41-BA99-418EDC2AFF21}" srcId="{4BEDD87A-C3DD-B841-8F94-8694F9DA434C}" destId="{7A24761A-4D90-E44E-BEAE-A99AB6BBB90E}" srcOrd="0" destOrd="0" parTransId="{28EF8EB2-DAFB-9D45-9FA3-12EAFCB1A098}" sibTransId="{AF4DC226-6E7D-3040-92F4-881709EFFFED}"/>
    <dgm:cxn modelId="{C809A6E1-F5E8-9848-BA9D-A8189863FBC3}" type="presOf" srcId="{0DE598E9-A6EC-D84E-BA0D-0962E648A829}" destId="{BA3C6D7E-5915-5444-948A-8B8564D73572}" srcOrd="1" destOrd="0" presId="urn:microsoft.com/office/officeart/2008/layout/HorizontalMultiLevelHierarchy"/>
    <dgm:cxn modelId="{A88BC286-B04D-1A4C-A849-681C5BF14206}" type="presOf" srcId="{3C9591DF-1515-F541-B90D-8F2096221CB1}" destId="{CAA495D0-CC4D-B84A-8164-3E58335C6E0C}" srcOrd="1" destOrd="0" presId="urn:microsoft.com/office/officeart/2008/layout/HorizontalMultiLevelHierarchy"/>
    <dgm:cxn modelId="{7D9402D0-E847-1C40-973E-B4C609988213}" type="presOf" srcId="{7A24761A-4D90-E44E-BEAE-A99AB6BBB90E}" destId="{090DAD36-5959-C747-8A17-D2C4BC147727}" srcOrd="0" destOrd="0" presId="urn:microsoft.com/office/officeart/2008/layout/HorizontalMultiLevelHierarchy"/>
    <dgm:cxn modelId="{5449F6D3-0F16-B349-88CD-6C3E89EE85C3}" type="presOf" srcId="{C34C78C2-BBFB-8748-8149-049438784AB3}" destId="{B0636667-3A70-224F-B210-18DFE385DC2F}" srcOrd="1" destOrd="0" presId="urn:microsoft.com/office/officeart/2008/layout/HorizontalMultiLevelHierarchy"/>
    <dgm:cxn modelId="{604657C6-2CCF-514C-8AF3-4CB219FC8C66}" srcId="{7A24761A-4D90-E44E-BEAE-A99AB6BBB90E}" destId="{F19DA3BD-7CAA-8D40-9858-91B424CAC6F4}" srcOrd="0" destOrd="0" parTransId="{C34C78C2-BBFB-8748-8149-049438784AB3}" sibTransId="{3D589CC1-C004-DB4C-965A-7AB170CE9817}"/>
    <dgm:cxn modelId="{EE5495B3-F650-134D-826F-4FE471412FED}" srcId="{7A24761A-4D90-E44E-BEAE-A99AB6BBB90E}" destId="{5C06405D-4487-A343-91C4-5C9467119833}" srcOrd="3" destOrd="0" parTransId="{782E148C-7E5E-764D-B8AF-804C98AF9AE1}" sibTransId="{A047F88A-1349-A94F-A864-25FF52AA9396}"/>
    <dgm:cxn modelId="{6C927ADA-123D-A34F-8836-B1020904FA38}" type="presOf" srcId="{5C06405D-4487-A343-91C4-5C9467119833}" destId="{B5CC9649-D5C4-AE4C-8B95-FCDB273560DC}" srcOrd="0" destOrd="0" presId="urn:microsoft.com/office/officeart/2008/layout/HorizontalMultiLevelHierarchy"/>
    <dgm:cxn modelId="{09414C15-0A54-784F-94EC-F21C5963C616}" type="presOf" srcId="{5DB3ECD3-3FEB-674F-AE0A-D360A49F15DB}" destId="{A2C4ABE5-5C0A-C44C-9128-68C2C15B5F9E}" srcOrd="0" destOrd="0" presId="urn:microsoft.com/office/officeart/2008/layout/HorizontalMultiLevelHierarchy"/>
    <dgm:cxn modelId="{5BB1C184-53DC-D147-AAB1-8CD3FEE9A8C0}" type="presOf" srcId="{E8268171-362F-5C47-A9FE-CA82C51B453E}" destId="{88733239-A7A2-184A-9EC5-ABA396B913A5}" srcOrd="0" destOrd="0" presId="urn:microsoft.com/office/officeart/2008/layout/HorizontalMultiLevelHierarchy"/>
    <dgm:cxn modelId="{9DD4CEEA-7AB6-7B43-B671-4C58E76D9900}" type="presOf" srcId="{F9BFDC10-C853-474F-B749-753E6CB1EA02}" destId="{5FA7CC9C-39AE-D643-B917-9352B66740A8}" srcOrd="1" destOrd="0" presId="urn:microsoft.com/office/officeart/2008/layout/HorizontalMultiLevelHierarchy"/>
    <dgm:cxn modelId="{B09D3DCC-7581-BE45-BDD8-B0830E6E7455}" srcId="{14352ADD-9483-4346-997C-85455C9775FE}" destId="{E8268171-362F-5C47-A9FE-CA82C51B453E}" srcOrd="3" destOrd="0" parTransId="{C29B4725-1D64-0C48-894D-2124B25822AA}" sibTransId="{7EC42039-C4A6-0047-A3B1-7983377A87AF}"/>
    <dgm:cxn modelId="{B9B089DC-4BB8-274B-A0DE-B7E67BC9BC69}" type="presOf" srcId="{D3770348-6162-824E-82A2-132674854C1C}" destId="{29DADA0B-A196-DB46-87B9-C655B66326FE}" srcOrd="0" destOrd="0" presId="urn:microsoft.com/office/officeart/2008/layout/HorizontalMultiLevelHierarchy"/>
    <dgm:cxn modelId="{33094DBE-97CB-AB41-97FF-12D1F8023289}" srcId="{AF566568-DD59-B34F-B81C-9F6A4C6A9161}" destId="{4BEDD87A-C3DD-B841-8F94-8694F9DA434C}" srcOrd="0" destOrd="0" parTransId="{31B426BA-E96C-AD4F-9ABE-C2D32099A0FC}" sibTransId="{C056812D-2D80-4445-9FFE-A54715B6FFFC}"/>
    <dgm:cxn modelId="{BC1EEEF7-E0EF-EC42-9B07-8A0D2491B930}" type="presOf" srcId="{28EF8EB2-DAFB-9D45-9FA3-12EAFCB1A098}" destId="{5D2E3DB0-CC9E-E34D-8E33-C5643F7DD18E}" srcOrd="0" destOrd="0" presId="urn:microsoft.com/office/officeart/2008/layout/HorizontalMultiLevelHierarchy"/>
    <dgm:cxn modelId="{36994B3C-E593-2B41-BA00-9A7F18F4E7EA}" type="presOf" srcId="{14352ADD-9483-4346-997C-85455C9775FE}" destId="{787132F0-F32C-FD42-A671-90B42111ADEB}" srcOrd="0" destOrd="0" presId="urn:microsoft.com/office/officeart/2008/layout/HorizontalMultiLevelHierarchy"/>
    <dgm:cxn modelId="{D346B912-FF2A-184C-AA96-C0BCFA0A32C7}" type="presOf" srcId="{D591AA73-221A-214F-887E-F29FCCB5DA2B}" destId="{186FB2E9-FC1D-6A40-A676-8517DB4DE8C4}" srcOrd="1" destOrd="0" presId="urn:microsoft.com/office/officeart/2008/layout/HorizontalMultiLevelHierarchy"/>
    <dgm:cxn modelId="{77FD9457-797A-A341-B8CB-EB1315002FDE}" srcId="{14352ADD-9483-4346-997C-85455C9775FE}" destId="{5151685E-75EB-CF41-BC58-8A445FB3858F}" srcOrd="0" destOrd="0" parTransId="{D591AA73-221A-214F-887E-F29FCCB5DA2B}" sibTransId="{23C8EE83-8859-C04F-A570-C7731B39E15C}"/>
    <dgm:cxn modelId="{A74A5D77-5ED4-BA41-947F-850E02CE4ADA}" type="presOf" srcId="{D898798F-1F93-FE47-B2DD-85D7E9A3E6B9}" destId="{72E8037E-1333-EC45-9DB2-A15D8FE78A0C}" srcOrd="0" destOrd="0" presId="urn:microsoft.com/office/officeart/2008/layout/HorizontalMultiLevelHierarchy"/>
    <dgm:cxn modelId="{EE983AAB-BB64-D64D-8461-6E605C4C7E9D}" type="presOf" srcId="{5151685E-75EB-CF41-BC58-8A445FB3858F}" destId="{11259EF6-46D0-E343-89FC-457AD94BBC1C}" srcOrd="0" destOrd="0" presId="urn:microsoft.com/office/officeart/2008/layout/HorizontalMultiLevelHierarchy"/>
    <dgm:cxn modelId="{8007B5D8-47EC-1440-96CA-3D53A5BE668C}" type="presOf" srcId="{1B644273-6187-624E-931B-DD6F0A803C2C}" destId="{F436ADBA-F625-FD47-A857-97BBECF88A58}" srcOrd="0" destOrd="0" presId="urn:microsoft.com/office/officeart/2008/layout/HorizontalMultiLevelHierarchy"/>
    <dgm:cxn modelId="{8535E34A-9E57-5647-87D3-C6E92DC668C6}" type="presOf" srcId="{28EF8EB2-DAFB-9D45-9FA3-12EAFCB1A098}" destId="{409CBF8F-3187-0D47-B61F-1B2B0383D6B3}" srcOrd="1" destOrd="0" presId="urn:microsoft.com/office/officeart/2008/layout/HorizontalMultiLevelHierarchy"/>
    <dgm:cxn modelId="{833FEA74-13F6-6840-A744-F36C41415521}" type="presOf" srcId="{D591AA73-221A-214F-887E-F29FCCB5DA2B}" destId="{63B51FAB-E6B6-E74D-9D9C-9E16FDF27B26}" srcOrd="0" destOrd="0" presId="urn:microsoft.com/office/officeart/2008/layout/HorizontalMultiLevelHierarchy"/>
    <dgm:cxn modelId="{890E93C8-BC65-EF45-93DC-EF21BD63E36D}" type="presOf" srcId="{F9BFDC10-C853-474F-B749-753E6CB1EA02}" destId="{63E6AA98-FE7E-AD45-9E34-7528AB08706D}" srcOrd="0" destOrd="0" presId="urn:microsoft.com/office/officeart/2008/layout/HorizontalMultiLevelHierarchy"/>
    <dgm:cxn modelId="{D79B9E4F-9C84-994C-828D-3891036E8A27}" srcId="{7A24761A-4D90-E44E-BEAE-A99AB6BBB90E}" destId="{B0CCD0D8-931C-A845-B9CE-F2FB9F30168F}" srcOrd="2" destOrd="0" parTransId="{3C9591DF-1515-F541-B90D-8F2096221CB1}" sibTransId="{CE50BF38-4E74-734B-9FD4-00CBC4EDF6E9}"/>
    <dgm:cxn modelId="{B4949782-D59A-BB4A-8691-668F0DA4362C}" type="presOf" srcId="{4BEDD87A-C3DD-B841-8F94-8694F9DA434C}" destId="{E1E9FBC4-D9D9-9447-BC88-684F8ABCE1E7}" srcOrd="0" destOrd="0" presId="urn:microsoft.com/office/officeart/2008/layout/HorizontalMultiLevelHierarchy"/>
    <dgm:cxn modelId="{370578B6-67D7-554F-9317-08D11BF5635A}" type="presOf" srcId="{E1CF1B21-865D-8A4E-87C0-630A8D5F9228}" destId="{E6995524-6640-3B46-9D7E-1B75B863E4A3}" srcOrd="0" destOrd="0" presId="urn:microsoft.com/office/officeart/2008/layout/HorizontalMultiLevelHierarchy"/>
    <dgm:cxn modelId="{066739CA-2EC6-D249-AF20-C45BEFDBB6D5}" type="presOf" srcId="{7C4BF231-3028-C446-9A18-E2A2D7F68B0D}" destId="{0B0007E6-705F-B749-B512-678006595EB3}" srcOrd="0" destOrd="0" presId="urn:microsoft.com/office/officeart/2008/layout/HorizontalMultiLevelHierarchy"/>
    <dgm:cxn modelId="{01819F25-0848-7943-A503-D5DED28DD10D}" type="presOf" srcId="{B0CCD0D8-931C-A845-B9CE-F2FB9F30168F}" destId="{9D94B388-5CFE-464C-B61D-8879E99F23AB}" srcOrd="0" destOrd="0" presId="urn:microsoft.com/office/officeart/2008/layout/HorizontalMultiLevelHierarchy"/>
    <dgm:cxn modelId="{D945E1EC-D34F-2C4B-B560-2CCA02D4B3C2}" type="presOf" srcId="{782E148C-7E5E-764D-B8AF-804C98AF9AE1}" destId="{FB8F3DA5-0A40-424C-83AC-27DEA220B742}" srcOrd="1" destOrd="0" presId="urn:microsoft.com/office/officeart/2008/layout/HorizontalMultiLevelHierarchy"/>
    <dgm:cxn modelId="{CAAA30C4-D8F9-D443-9735-F87881BF1EA3}" srcId="{7A24761A-4D90-E44E-BEAE-A99AB6BBB90E}" destId="{E1CF1B21-865D-8A4E-87C0-630A8D5F9228}" srcOrd="4" destOrd="0" parTransId="{F9BFDC10-C853-474F-B749-753E6CB1EA02}" sibTransId="{59398908-EC97-0444-A970-5644B56CBC62}"/>
    <dgm:cxn modelId="{D77A1502-FDE6-5F4D-9FEC-50C4721309CC}" type="presOf" srcId="{C34C78C2-BBFB-8748-8149-049438784AB3}" destId="{7B14AE50-6B28-144A-B3E2-42F64B89063A}" srcOrd="0" destOrd="0" presId="urn:microsoft.com/office/officeart/2008/layout/HorizontalMultiLevelHierarchy"/>
    <dgm:cxn modelId="{91BE65D3-1C5B-8E4A-9D08-4632FA665BB8}" type="presOf" srcId="{AF566568-DD59-B34F-B81C-9F6A4C6A9161}" destId="{D1CE48F8-1900-AC4E-A7E4-FF452502E715}" srcOrd="0" destOrd="0" presId="urn:microsoft.com/office/officeart/2008/layout/HorizontalMultiLevelHierarchy"/>
    <dgm:cxn modelId="{CF87C98B-AD17-1049-B7A5-BF21A2910085}" srcId="{14352ADD-9483-4346-997C-85455C9775FE}" destId="{7C4BF231-3028-C446-9A18-E2A2D7F68B0D}" srcOrd="2" destOrd="0" parTransId="{07A88F6C-17AE-6E4F-9E87-78EB564F00B1}" sibTransId="{963EE44E-4659-374D-9F57-1EE8011F6F8C}"/>
    <dgm:cxn modelId="{42E4E12F-9437-F543-ADD9-3D7F49A2AD61}" type="presParOf" srcId="{D1CE48F8-1900-AC4E-A7E4-FF452502E715}" destId="{41C0CB04-4753-B446-98B7-24D4C10D09BB}" srcOrd="0" destOrd="0" presId="urn:microsoft.com/office/officeart/2008/layout/HorizontalMultiLevelHierarchy"/>
    <dgm:cxn modelId="{DF9AC192-D893-DD47-943F-86AFD7357B46}" type="presParOf" srcId="{41C0CB04-4753-B446-98B7-24D4C10D09BB}" destId="{E1E9FBC4-D9D9-9447-BC88-684F8ABCE1E7}" srcOrd="0" destOrd="0" presId="urn:microsoft.com/office/officeart/2008/layout/HorizontalMultiLevelHierarchy"/>
    <dgm:cxn modelId="{8ADCC9B8-6D72-664B-8F11-17AC9CCC9A9B}" type="presParOf" srcId="{41C0CB04-4753-B446-98B7-24D4C10D09BB}" destId="{C04C4369-8778-394B-963E-A63DA573BE77}" srcOrd="1" destOrd="0" presId="urn:microsoft.com/office/officeart/2008/layout/HorizontalMultiLevelHierarchy"/>
    <dgm:cxn modelId="{48817C34-01DC-4247-8C5D-CF5F7A40AB20}" type="presParOf" srcId="{C04C4369-8778-394B-963E-A63DA573BE77}" destId="{5D2E3DB0-CC9E-E34D-8E33-C5643F7DD18E}" srcOrd="0" destOrd="0" presId="urn:microsoft.com/office/officeart/2008/layout/HorizontalMultiLevelHierarchy"/>
    <dgm:cxn modelId="{5F7D9E14-01A1-6446-9DCE-BE0E52FDE155}" type="presParOf" srcId="{5D2E3DB0-CC9E-E34D-8E33-C5643F7DD18E}" destId="{409CBF8F-3187-0D47-B61F-1B2B0383D6B3}" srcOrd="0" destOrd="0" presId="urn:microsoft.com/office/officeart/2008/layout/HorizontalMultiLevelHierarchy"/>
    <dgm:cxn modelId="{89DD4070-F66E-B144-A988-F03CCD76963C}" type="presParOf" srcId="{C04C4369-8778-394B-963E-A63DA573BE77}" destId="{BEAD33F2-311E-DF4D-848B-CE8D082CEFBA}" srcOrd="1" destOrd="0" presId="urn:microsoft.com/office/officeart/2008/layout/HorizontalMultiLevelHierarchy"/>
    <dgm:cxn modelId="{41B8E559-C1F7-4C4D-A8C4-BA74308FA3FA}" type="presParOf" srcId="{BEAD33F2-311E-DF4D-848B-CE8D082CEFBA}" destId="{090DAD36-5959-C747-8A17-D2C4BC147727}" srcOrd="0" destOrd="0" presId="urn:microsoft.com/office/officeart/2008/layout/HorizontalMultiLevelHierarchy"/>
    <dgm:cxn modelId="{F4AA1E43-DEFA-204B-A7B5-682141927485}" type="presParOf" srcId="{BEAD33F2-311E-DF4D-848B-CE8D082CEFBA}" destId="{B4404246-89CF-954F-A802-B281E0CBA050}" srcOrd="1" destOrd="0" presId="urn:microsoft.com/office/officeart/2008/layout/HorizontalMultiLevelHierarchy"/>
    <dgm:cxn modelId="{7CB571EC-F46D-6F4A-99CA-60C04592F0AC}" type="presParOf" srcId="{B4404246-89CF-954F-A802-B281E0CBA050}" destId="{7B14AE50-6B28-144A-B3E2-42F64B89063A}" srcOrd="0" destOrd="0" presId="urn:microsoft.com/office/officeart/2008/layout/HorizontalMultiLevelHierarchy"/>
    <dgm:cxn modelId="{C02B99EA-EBF9-234C-8171-885C45EE14E2}" type="presParOf" srcId="{7B14AE50-6B28-144A-B3E2-42F64B89063A}" destId="{B0636667-3A70-224F-B210-18DFE385DC2F}" srcOrd="0" destOrd="0" presId="urn:microsoft.com/office/officeart/2008/layout/HorizontalMultiLevelHierarchy"/>
    <dgm:cxn modelId="{A3269719-B87F-514A-B6F5-BA7DA6A96FE2}" type="presParOf" srcId="{B4404246-89CF-954F-A802-B281E0CBA050}" destId="{BC6AD848-22A2-7B44-BD2F-EF97FB8C6851}" srcOrd="1" destOrd="0" presId="urn:microsoft.com/office/officeart/2008/layout/HorizontalMultiLevelHierarchy"/>
    <dgm:cxn modelId="{1057F408-F217-7D4D-8A94-DFA2A9900A67}" type="presParOf" srcId="{BC6AD848-22A2-7B44-BD2F-EF97FB8C6851}" destId="{509F5E1D-A12F-3A4D-817C-54F9F94A589D}" srcOrd="0" destOrd="0" presId="urn:microsoft.com/office/officeart/2008/layout/HorizontalMultiLevelHierarchy"/>
    <dgm:cxn modelId="{5C74296C-0B18-8D40-8F98-A6BCC30CC8A9}" type="presParOf" srcId="{BC6AD848-22A2-7B44-BD2F-EF97FB8C6851}" destId="{BB2A6F93-7101-574C-91F5-91C9CE444E10}" srcOrd="1" destOrd="0" presId="urn:microsoft.com/office/officeart/2008/layout/HorizontalMultiLevelHierarchy"/>
    <dgm:cxn modelId="{D620F034-3989-B94C-981A-62F32BB25C1A}" type="presParOf" srcId="{B4404246-89CF-954F-A802-B281E0CBA050}" destId="{A2C4ABE5-5C0A-C44C-9128-68C2C15B5F9E}" srcOrd="2" destOrd="0" presId="urn:microsoft.com/office/officeart/2008/layout/HorizontalMultiLevelHierarchy"/>
    <dgm:cxn modelId="{2D85F601-0AA6-8240-87E9-227DFA946E3A}" type="presParOf" srcId="{A2C4ABE5-5C0A-C44C-9128-68C2C15B5F9E}" destId="{D147B507-FC9B-4F4E-A4B3-587F3D9AEDE9}" srcOrd="0" destOrd="0" presId="urn:microsoft.com/office/officeart/2008/layout/HorizontalMultiLevelHierarchy"/>
    <dgm:cxn modelId="{B9F909B6-3C1E-D640-AFED-1094B3C8616F}" type="presParOf" srcId="{B4404246-89CF-954F-A802-B281E0CBA050}" destId="{59376959-7C6F-5646-8115-2A286A43BBB6}" srcOrd="3" destOrd="0" presId="urn:microsoft.com/office/officeart/2008/layout/HorizontalMultiLevelHierarchy"/>
    <dgm:cxn modelId="{3BCAE6CA-CC5B-B846-A5BA-56E90540146E}" type="presParOf" srcId="{59376959-7C6F-5646-8115-2A286A43BBB6}" destId="{72E8037E-1333-EC45-9DB2-A15D8FE78A0C}" srcOrd="0" destOrd="0" presId="urn:microsoft.com/office/officeart/2008/layout/HorizontalMultiLevelHierarchy"/>
    <dgm:cxn modelId="{97FDD689-17E0-0D4E-9B9F-A1FBD1343D8D}" type="presParOf" srcId="{59376959-7C6F-5646-8115-2A286A43BBB6}" destId="{BB708F3B-29A8-6049-A2B3-01A82A85EEF8}" srcOrd="1" destOrd="0" presId="urn:microsoft.com/office/officeart/2008/layout/HorizontalMultiLevelHierarchy"/>
    <dgm:cxn modelId="{CB2AAA94-F9E4-8343-957C-976615FBB9F4}" type="presParOf" srcId="{B4404246-89CF-954F-A802-B281E0CBA050}" destId="{CFA38D38-988C-714B-A3A7-2B552E60621B}" srcOrd="4" destOrd="0" presId="urn:microsoft.com/office/officeart/2008/layout/HorizontalMultiLevelHierarchy"/>
    <dgm:cxn modelId="{61AC2C21-58EF-374A-B820-C3E65FB96305}" type="presParOf" srcId="{CFA38D38-988C-714B-A3A7-2B552E60621B}" destId="{CAA495D0-CC4D-B84A-8164-3E58335C6E0C}" srcOrd="0" destOrd="0" presId="urn:microsoft.com/office/officeart/2008/layout/HorizontalMultiLevelHierarchy"/>
    <dgm:cxn modelId="{D5CF23C2-F0C8-A847-9987-B44219F835AC}" type="presParOf" srcId="{B4404246-89CF-954F-A802-B281E0CBA050}" destId="{2309808D-AD13-EE44-89D4-6CD1C50A483F}" srcOrd="5" destOrd="0" presId="urn:microsoft.com/office/officeart/2008/layout/HorizontalMultiLevelHierarchy"/>
    <dgm:cxn modelId="{750EB4A7-89A8-F640-8B13-FDD897BFDF4B}" type="presParOf" srcId="{2309808D-AD13-EE44-89D4-6CD1C50A483F}" destId="{9D94B388-5CFE-464C-B61D-8879E99F23AB}" srcOrd="0" destOrd="0" presId="urn:microsoft.com/office/officeart/2008/layout/HorizontalMultiLevelHierarchy"/>
    <dgm:cxn modelId="{26DF0530-659F-E243-90AD-DB07EB32A2A4}" type="presParOf" srcId="{2309808D-AD13-EE44-89D4-6CD1C50A483F}" destId="{934ECEF8-5BB3-0945-9D3A-C7301DC4EB1E}" srcOrd="1" destOrd="0" presId="urn:microsoft.com/office/officeart/2008/layout/HorizontalMultiLevelHierarchy"/>
    <dgm:cxn modelId="{F68EC574-5805-8741-883C-1040944A94CF}" type="presParOf" srcId="{B4404246-89CF-954F-A802-B281E0CBA050}" destId="{5A05C438-9E03-184F-94C2-A0B58D556E89}" srcOrd="6" destOrd="0" presId="urn:microsoft.com/office/officeart/2008/layout/HorizontalMultiLevelHierarchy"/>
    <dgm:cxn modelId="{27A19759-5E82-5E4F-9DE0-DCA13C9C1297}" type="presParOf" srcId="{5A05C438-9E03-184F-94C2-A0B58D556E89}" destId="{FB8F3DA5-0A40-424C-83AC-27DEA220B742}" srcOrd="0" destOrd="0" presId="urn:microsoft.com/office/officeart/2008/layout/HorizontalMultiLevelHierarchy"/>
    <dgm:cxn modelId="{FE97463B-7223-F449-9EA0-A3956FDC0493}" type="presParOf" srcId="{B4404246-89CF-954F-A802-B281E0CBA050}" destId="{AB28A02A-D5F7-DB41-A1C0-2DC369688C2F}" srcOrd="7" destOrd="0" presId="urn:microsoft.com/office/officeart/2008/layout/HorizontalMultiLevelHierarchy"/>
    <dgm:cxn modelId="{4747F697-7CD9-1E47-9FA7-BC6F9D239A2D}" type="presParOf" srcId="{AB28A02A-D5F7-DB41-A1C0-2DC369688C2F}" destId="{B5CC9649-D5C4-AE4C-8B95-FCDB273560DC}" srcOrd="0" destOrd="0" presId="urn:microsoft.com/office/officeart/2008/layout/HorizontalMultiLevelHierarchy"/>
    <dgm:cxn modelId="{D7A297B2-765A-E243-86EA-A9E6C5F5E0B5}" type="presParOf" srcId="{AB28A02A-D5F7-DB41-A1C0-2DC369688C2F}" destId="{E7E60665-8799-C14C-B9CE-A2B23D034070}" srcOrd="1" destOrd="0" presId="urn:microsoft.com/office/officeart/2008/layout/HorizontalMultiLevelHierarchy"/>
    <dgm:cxn modelId="{8F5823CF-57BE-7F45-85CF-ABA43F5FD82E}" type="presParOf" srcId="{B4404246-89CF-954F-A802-B281E0CBA050}" destId="{63E6AA98-FE7E-AD45-9E34-7528AB08706D}" srcOrd="8" destOrd="0" presId="urn:microsoft.com/office/officeart/2008/layout/HorizontalMultiLevelHierarchy"/>
    <dgm:cxn modelId="{133E8B8E-F389-1949-8932-235B08003F2A}" type="presParOf" srcId="{63E6AA98-FE7E-AD45-9E34-7528AB08706D}" destId="{5FA7CC9C-39AE-D643-B917-9352B66740A8}" srcOrd="0" destOrd="0" presId="urn:microsoft.com/office/officeart/2008/layout/HorizontalMultiLevelHierarchy"/>
    <dgm:cxn modelId="{75CAD346-B8B9-A24B-A251-0C2FA9A7B305}" type="presParOf" srcId="{B4404246-89CF-954F-A802-B281E0CBA050}" destId="{354683FB-E7DF-F24D-9B83-86EBA2D35616}" srcOrd="9" destOrd="0" presId="urn:microsoft.com/office/officeart/2008/layout/HorizontalMultiLevelHierarchy"/>
    <dgm:cxn modelId="{8822EDCF-C1A3-8943-93B3-F75BCEFDA228}" type="presParOf" srcId="{354683FB-E7DF-F24D-9B83-86EBA2D35616}" destId="{E6995524-6640-3B46-9D7E-1B75B863E4A3}" srcOrd="0" destOrd="0" presId="urn:microsoft.com/office/officeart/2008/layout/HorizontalMultiLevelHierarchy"/>
    <dgm:cxn modelId="{C83E026B-ED1B-4647-998A-39F0868CCB86}" type="presParOf" srcId="{354683FB-E7DF-F24D-9B83-86EBA2D35616}" destId="{ECAD9ADE-830C-3543-9E80-6D7FA8A2D1DD}" srcOrd="1" destOrd="0" presId="urn:microsoft.com/office/officeart/2008/layout/HorizontalMultiLevelHierarchy"/>
    <dgm:cxn modelId="{2B5CCB33-E50E-F740-BDC7-F7BD04B65988}" type="presParOf" srcId="{C04C4369-8778-394B-963E-A63DA573BE77}" destId="{29DADA0B-A196-DB46-87B9-C655B66326FE}" srcOrd="2" destOrd="0" presId="urn:microsoft.com/office/officeart/2008/layout/HorizontalMultiLevelHierarchy"/>
    <dgm:cxn modelId="{1855012F-AD2A-CA43-AD6B-B659A2BAEDC1}" type="presParOf" srcId="{29DADA0B-A196-DB46-87B9-C655B66326FE}" destId="{E9F12625-D837-374B-8AA4-EDB67B694B9F}" srcOrd="0" destOrd="0" presId="urn:microsoft.com/office/officeart/2008/layout/HorizontalMultiLevelHierarchy"/>
    <dgm:cxn modelId="{4F3714BE-0E6F-0E45-96D8-BC37FBC20789}" type="presParOf" srcId="{C04C4369-8778-394B-963E-A63DA573BE77}" destId="{13D9C363-6F6C-F04E-9944-CF9441483D95}" srcOrd="3" destOrd="0" presId="urn:microsoft.com/office/officeart/2008/layout/HorizontalMultiLevelHierarchy"/>
    <dgm:cxn modelId="{4AD4D001-E9CA-8E45-8548-7BFEC5228125}" type="presParOf" srcId="{13D9C363-6F6C-F04E-9944-CF9441483D95}" destId="{787132F0-F32C-FD42-A671-90B42111ADEB}" srcOrd="0" destOrd="0" presId="urn:microsoft.com/office/officeart/2008/layout/HorizontalMultiLevelHierarchy"/>
    <dgm:cxn modelId="{71A662ED-CBB6-2C43-8DD6-65F98B047140}" type="presParOf" srcId="{13D9C363-6F6C-F04E-9944-CF9441483D95}" destId="{527B2AA1-677A-BF4E-8F3E-B4A51B9130B7}" srcOrd="1" destOrd="0" presId="urn:microsoft.com/office/officeart/2008/layout/HorizontalMultiLevelHierarchy"/>
    <dgm:cxn modelId="{8A720455-EFBC-0E45-BA76-A5EFCAB2F1A9}" type="presParOf" srcId="{527B2AA1-677A-BF4E-8F3E-B4A51B9130B7}" destId="{63B51FAB-E6B6-E74D-9D9C-9E16FDF27B26}" srcOrd="0" destOrd="0" presId="urn:microsoft.com/office/officeart/2008/layout/HorizontalMultiLevelHierarchy"/>
    <dgm:cxn modelId="{A8711C74-3EF8-4343-BAE9-D77C9A5AD5DB}" type="presParOf" srcId="{63B51FAB-E6B6-E74D-9D9C-9E16FDF27B26}" destId="{186FB2E9-FC1D-6A40-A676-8517DB4DE8C4}" srcOrd="0" destOrd="0" presId="urn:microsoft.com/office/officeart/2008/layout/HorizontalMultiLevelHierarchy"/>
    <dgm:cxn modelId="{05125E8A-DFCC-3B48-AACA-0919BBCBE18E}" type="presParOf" srcId="{527B2AA1-677A-BF4E-8F3E-B4A51B9130B7}" destId="{1D03ED09-A03C-2D46-A4E7-D951ECC01FAD}" srcOrd="1" destOrd="0" presId="urn:microsoft.com/office/officeart/2008/layout/HorizontalMultiLevelHierarchy"/>
    <dgm:cxn modelId="{A21712D8-A047-DF41-A3FA-3307B9C9A751}" type="presParOf" srcId="{1D03ED09-A03C-2D46-A4E7-D951ECC01FAD}" destId="{11259EF6-46D0-E343-89FC-457AD94BBC1C}" srcOrd="0" destOrd="0" presId="urn:microsoft.com/office/officeart/2008/layout/HorizontalMultiLevelHierarchy"/>
    <dgm:cxn modelId="{B3D27B02-59D0-ED40-A076-797E9246A5C5}" type="presParOf" srcId="{1D03ED09-A03C-2D46-A4E7-D951ECC01FAD}" destId="{B8546F6F-7DA0-3445-9382-CEB6EC92B84D}" srcOrd="1" destOrd="0" presId="urn:microsoft.com/office/officeart/2008/layout/HorizontalMultiLevelHierarchy"/>
    <dgm:cxn modelId="{1E36B242-1339-304D-ACFA-F80815C70DDB}" type="presParOf" srcId="{527B2AA1-677A-BF4E-8F3E-B4A51B9130B7}" destId="{09E28107-9C47-CF4F-A49F-1D1C1A3DB208}" srcOrd="2" destOrd="0" presId="urn:microsoft.com/office/officeart/2008/layout/HorizontalMultiLevelHierarchy"/>
    <dgm:cxn modelId="{381E63E2-1525-2D4E-955A-3E68FF3E712B}" type="presParOf" srcId="{09E28107-9C47-CF4F-A49F-1D1C1A3DB208}" destId="{BA3C6D7E-5915-5444-948A-8B8564D73572}" srcOrd="0" destOrd="0" presId="urn:microsoft.com/office/officeart/2008/layout/HorizontalMultiLevelHierarchy"/>
    <dgm:cxn modelId="{E4D349A8-B39B-3442-8226-328B0E4CAE4F}" type="presParOf" srcId="{527B2AA1-677A-BF4E-8F3E-B4A51B9130B7}" destId="{3EE4F297-13BC-BB44-AE10-752B8F5C0E87}" srcOrd="3" destOrd="0" presId="urn:microsoft.com/office/officeart/2008/layout/HorizontalMultiLevelHierarchy"/>
    <dgm:cxn modelId="{E6F40AB5-34B7-0343-85E9-C99CFBCAD3B3}" type="presParOf" srcId="{3EE4F297-13BC-BB44-AE10-752B8F5C0E87}" destId="{F436ADBA-F625-FD47-A857-97BBECF88A58}" srcOrd="0" destOrd="0" presId="urn:microsoft.com/office/officeart/2008/layout/HorizontalMultiLevelHierarchy"/>
    <dgm:cxn modelId="{90A1D731-FD8D-754E-A067-958B1F5CCA44}" type="presParOf" srcId="{3EE4F297-13BC-BB44-AE10-752B8F5C0E87}" destId="{FD9BA66F-726D-7C4D-BF34-D6EB83AA335A}" srcOrd="1" destOrd="0" presId="urn:microsoft.com/office/officeart/2008/layout/HorizontalMultiLevelHierarchy"/>
    <dgm:cxn modelId="{83DE5F96-8F02-FD49-8116-C2B02E1CAA1A}" type="presParOf" srcId="{527B2AA1-677A-BF4E-8F3E-B4A51B9130B7}" destId="{497DFAEB-DCD2-D143-B01A-F3DEAD66F7BB}" srcOrd="4" destOrd="0" presId="urn:microsoft.com/office/officeart/2008/layout/HorizontalMultiLevelHierarchy"/>
    <dgm:cxn modelId="{C6488CAC-A3BB-9540-B41B-E6E92FBA0F80}" type="presParOf" srcId="{497DFAEB-DCD2-D143-B01A-F3DEAD66F7BB}" destId="{1A1666CD-609C-AF40-89F2-B36770006BAB}" srcOrd="0" destOrd="0" presId="urn:microsoft.com/office/officeart/2008/layout/HorizontalMultiLevelHierarchy"/>
    <dgm:cxn modelId="{CD3EB5F6-5A60-5442-8391-A84EC7F8EA68}" type="presParOf" srcId="{527B2AA1-677A-BF4E-8F3E-B4A51B9130B7}" destId="{688DEF76-A0C3-EB4C-B24E-BE71E2C596A5}" srcOrd="5" destOrd="0" presId="urn:microsoft.com/office/officeart/2008/layout/HorizontalMultiLevelHierarchy"/>
    <dgm:cxn modelId="{1A710A04-B4F2-2645-BE83-31648F632755}" type="presParOf" srcId="{688DEF76-A0C3-EB4C-B24E-BE71E2C596A5}" destId="{0B0007E6-705F-B749-B512-678006595EB3}" srcOrd="0" destOrd="0" presId="urn:microsoft.com/office/officeart/2008/layout/HorizontalMultiLevelHierarchy"/>
    <dgm:cxn modelId="{E5E2B681-2E5D-564C-B4C8-533E4CCE6C19}" type="presParOf" srcId="{688DEF76-A0C3-EB4C-B24E-BE71E2C596A5}" destId="{7BA54ED2-F0AB-0943-9CF7-212FA0F8D2E1}" srcOrd="1" destOrd="0" presId="urn:microsoft.com/office/officeart/2008/layout/HorizontalMultiLevelHierarchy"/>
    <dgm:cxn modelId="{9DE6D64B-A254-F04A-A062-AB310DA31229}" type="presParOf" srcId="{527B2AA1-677A-BF4E-8F3E-B4A51B9130B7}" destId="{DD56F3C3-71D1-054D-97ED-0F701EEE69FF}" srcOrd="6" destOrd="0" presId="urn:microsoft.com/office/officeart/2008/layout/HorizontalMultiLevelHierarchy"/>
    <dgm:cxn modelId="{DAA02584-1C1B-4C40-93A8-A0906B364112}" type="presParOf" srcId="{DD56F3C3-71D1-054D-97ED-0F701EEE69FF}" destId="{15351A62-3FCC-024E-B17C-47F5C4C93BFB}" srcOrd="0" destOrd="0" presId="urn:microsoft.com/office/officeart/2008/layout/HorizontalMultiLevelHierarchy"/>
    <dgm:cxn modelId="{4D920951-0C12-0042-BBAF-99F523A25B97}" type="presParOf" srcId="{527B2AA1-677A-BF4E-8F3E-B4A51B9130B7}" destId="{E5687B4A-68EF-314B-B386-22D6B1438ED5}" srcOrd="7" destOrd="0" presId="urn:microsoft.com/office/officeart/2008/layout/HorizontalMultiLevelHierarchy"/>
    <dgm:cxn modelId="{11AD3423-64CD-F14B-8C02-FF84D6AF8ADD}" type="presParOf" srcId="{E5687B4A-68EF-314B-B386-22D6B1438ED5}" destId="{88733239-A7A2-184A-9EC5-ABA396B913A5}" srcOrd="0" destOrd="0" presId="urn:microsoft.com/office/officeart/2008/layout/HorizontalMultiLevelHierarchy"/>
    <dgm:cxn modelId="{485F701E-9E64-E64E-9D29-5171ECF0811A}" type="presParOf" srcId="{E5687B4A-68EF-314B-B386-22D6B1438ED5}" destId="{DDCFC4CC-08FC-AB41-9591-82482F22687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59A7F3-A116-9044-AEBA-273BF0EBB8E8}" type="doc">
      <dgm:prSet loTypeId="urn:microsoft.com/office/officeart/2005/8/layout/radial4" loCatId="" qsTypeId="urn:microsoft.com/office/officeart/2005/8/quickstyle/simple1" qsCatId="simple" csTypeId="urn:microsoft.com/office/officeart/2005/8/colors/colorful5" csCatId="colorful" phldr="1"/>
      <dgm:spPr/>
      <dgm:t>
        <a:bodyPr/>
        <a:lstStyle/>
        <a:p>
          <a:endParaRPr lang="en-US"/>
        </a:p>
      </dgm:t>
    </dgm:pt>
    <dgm:pt modelId="{2C3633CF-0BC4-A442-B40C-7467B15FED9B}">
      <dgm:prSet phldrT="[Text]"/>
      <dgm:spPr>
        <a:blipFill rotWithShape="0">
          <a:blip xmlns:r="http://schemas.openxmlformats.org/officeDocument/2006/relationships" r:embed="rId1"/>
          <a:stretch>
            <a:fillRect/>
          </a:stretch>
        </a:blipFill>
      </dgm:spPr>
      <dgm:t>
        <a:bodyPr/>
        <a:lstStyle/>
        <a:p>
          <a:endParaRPr lang="en-US" dirty="0"/>
        </a:p>
      </dgm:t>
    </dgm:pt>
    <dgm:pt modelId="{8C76F0C6-9E87-4746-ACD5-D882ECD4C3AC}" type="parTrans" cxnId="{991F27D4-2C31-5B43-8823-0B999D7B3BDD}">
      <dgm:prSet/>
      <dgm:spPr/>
      <dgm:t>
        <a:bodyPr/>
        <a:lstStyle/>
        <a:p>
          <a:endParaRPr lang="en-US"/>
        </a:p>
      </dgm:t>
    </dgm:pt>
    <dgm:pt modelId="{050EE34C-903A-914E-A7DB-2242742A4D24}" type="sibTrans" cxnId="{991F27D4-2C31-5B43-8823-0B999D7B3BDD}">
      <dgm:prSet/>
      <dgm:spPr/>
      <dgm:t>
        <a:bodyPr/>
        <a:lstStyle/>
        <a:p>
          <a:endParaRPr lang="en-US"/>
        </a:p>
      </dgm:t>
    </dgm:pt>
    <dgm:pt modelId="{6A8BFB87-ACED-274C-AC1C-9C8B65B383E9}">
      <dgm:prSet phldrT="[Text]"/>
      <dgm:spPr/>
      <dgm:t>
        <a:bodyPr/>
        <a:lstStyle/>
        <a:p>
          <a:r>
            <a:rPr lang="en-US" dirty="0" smtClean="0"/>
            <a:t>Psychosocial</a:t>
          </a:r>
          <a:endParaRPr lang="en-US" dirty="0"/>
        </a:p>
      </dgm:t>
    </dgm:pt>
    <dgm:pt modelId="{D5430C7C-CBC0-5B49-AEDF-79996C5BC66C}" type="parTrans" cxnId="{1C262902-C3A4-D849-A088-0656A085F2A1}">
      <dgm:prSet/>
      <dgm:spPr/>
      <dgm:t>
        <a:bodyPr/>
        <a:lstStyle/>
        <a:p>
          <a:endParaRPr lang="en-US"/>
        </a:p>
      </dgm:t>
    </dgm:pt>
    <dgm:pt modelId="{DAFD3D0A-101C-A74C-8260-6EB1FB859B25}" type="sibTrans" cxnId="{1C262902-C3A4-D849-A088-0656A085F2A1}">
      <dgm:prSet/>
      <dgm:spPr/>
      <dgm:t>
        <a:bodyPr/>
        <a:lstStyle/>
        <a:p>
          <a:endParaRPr lang="en-US"/>
        </a:p>
      </dgm:t>
    </dgm:pt>
    <dgm:pt modelId="{AB3F075B-2446-CD4B-A1A4-CB893D03D621}">
      <dgm:prSet phldrT="[Text]"/>
      <dgm:spPr/>
      <dgm:t>
        <a:bodyPr/>
        <a:lstStyle/>
        <a:p>
          <a:r>
            <a:rPr lang="en-US" dirty="0" smtClean="0"/>
            <a:t>Chemical</a:t>
          </a:r>
          <a:endParaRPr lang="en-US" dirty="0"/>
        </a:p>
      </dgm:t>
    </dgm:pt>
    <dgm:pt modelId="{1E05E2A9-0610-5244-B4F6-D13CCBB535A8}" type="parTrans" cxnId="{FE332183-0F32-7C40-8953-A85194742A50}">
      <dgm:prSet/>
      <dgm:spPr/>
      <dgm:t>
        <a:bodyPr/>
        <a:lstStyle/>
        <a:p>
          <a:endParaRPr lang="en-US"/>
        </a:p>
      </dgm:t>
    </dgm:pt>
    <dgm:pt modelId="{B455A6C7-FCDA-564A-92E4-059E4DD99BAF}" type="sibTrans" cxnId="{FE332183-0F32-7C40-8953-A85194742A50}">
      <dgm:prSet/>
      <dgm:spPr/>
      <dgm:t>
        <a:bodyPr/>
        <a:lstStyle/>
        <a:p>
          <a:endParaRPr lang="en-US"/>
        </a:p>
      </dgm:t>
    </dgm:pt>
    <dgm:pt modelId="{2F9F567D-8C7E-8845-B0D1-BFA767CED72D}" type="pres">
      <dgm:prSet presAssocID="{2D59A7F3-A116-9044-AEBA-273BF0EBB8E8}" presName="cycle" presStyleCnt="0">
        <dgm:presLayoutVars>
          <dgm:chMax val="1"/>
          <dgm:dir/>
          <dgm:animLvl val="ctr"/>
          <dgm:resizeHandles val="exact"/>
        </dgm:presLayoutVars>
      </dgm:prSet>
      <dgm:spPr/>
      <dgm:t>
        <a:bodyPr/>
        <a:lstStyle/>
        <a:p>
          <a:endParaRPr lang="en-US"/>
        </a:p>
      </dgm:t>
    </dgm:pt>
    <dgm:pt modelId="{ABDF7F1D-563F-D94F-B7E7-F8563839265F}" type="pres">
      <dgm:prSet presAssocID="{2C3633CF-0BC4-A442-B40C-7467B15FED9B}" presName="centerShape" presStyleLbl="node0" presStyleIdx="0" presStyleCnt="1"/>
      <dgm:spPr/>
      <dgm:t>
        <a:bodyPr/>
        <a:lstStyle/>
        <a:p>
          <a:endParaRPr lang="en-US"/>
        </a:p>
      </dgm:t>
    </dgm:pt>
    <dgm:pt modelId="{9D665E33-76DE-B942-AEFC-51F5269B9F9D}" type="pres">
      <dgm:prSet presAssocID="{D5430C7C-CBC0-5B49-AEDF-79996C5BC66C}" presName="parTrans" presStyleLbl="bgSibTrans2D1" presStyleIdx="0" presStyleCnt="2"/>
      <dgm:spPr/>
      <dgm:t>
        <a:bodyPr/>
        <a:lstStyle/>
        <a:p>
          <a:endParaRPr lang="en-US"/>
        </a:p>
      </dgm:t>
    </dgm:pt>
    <dgm:pt modelId="{E51758AB-2E6B-CE45-9419-4B27E391FAAE}" type="pres">
      <dgm:prSet presAssocID="{6A8BFB87-ACED-274C-AC1C-9C8B65B383E9}" presName="node" presStyleLbl="node1" presStyleIdx="0" presStyleCnt="2">
        <dgm:presLayoutVars>
          <dgm:bulletEnabled val="1"/>
        </dgm:presLayoutVars>
      </dgm:prSet>
      <dgm:spPr/>
      <dgm:t>
        <a:bodyPr/>
        <a:lstStyle/>
        <a:p>
          <a:endParaRPr lang="en-US"/>
        </a:p>
      </dgm:t>
    </dgm:pt>
    <dgm:pt modelId="{3F657E42-0066-524D-AFAC-FE09101431C8}" type="pres">
      <dgm:prSet presAssocID="{1E05E2A9-0610-5244-B4F6-D13CCBB535A8}" presName="parTrans" presStyleLbl="bgSibTrans2D1" presStyleIdx="1" presStyleCnt="2"/>
      <dgm:spPr/>
      <dgm:t>
        <a:bodyPr/>
        <a:lstStyle/>
        <a:p>
          <a:endParaRPr lang="en-US"/>
        </a:p>
      </dgm:t>
    </dgm:pt>
    <dgm:pt modelId="{51B128A8-9F0B-9C4B-9E0A-7D2AACA25550}" type="pres">
      <dgm:prSet presAssocID="{AB3F075B-2446-CD4B-A1A4-CB893D03D621}" presName="node" presStyleLbl="node1" presStyleIdx="1" presStyleCnt="2" custRadScaleRad="215886" custRadScaleInc="3071">
        <dgm:presLayoutVars>
          <dgm:bulletEnabled val="1"/>
        </dgm:presLayoutVars>
      </dgm:prSet>
      <dgm:spPr/>
      <dgm:t>
        <a:bodyPr/>
        <a:lstStyle/>
        <a:p>
          <a:endParaRPr lang="en-US"/>
        </a:p>
      </dgm:t>
    </dgm:pt>
  </dgm:ptLst>
  <dgm:cxnLst>
    <dgm:cxn modelId="{1C262902-C3A4-D849-A088-0656A085F2A1}" srcId="{2C3633CF-0BC4-A442-B40C-7467B15FED9B}" destId="{6A8BFB87-ACED-274C-AC1C-9C8B65B383E9}" srcOrd="0" destOrd="0" parTransId="{D5430C7C-CBC0-5B49-AEDF-79996C5BC66C}" sibTransId="{DAFD3D0A-101C-A74C-8260-6EB1FB859B25}"/>
    <dgm:cxn modelId="{79BD3DB4-56E3-7043-9930-ED5F7A00C9E8}" type="presOf" srcId="{6A8BFB87-ACED-274C-AC1C-9C8B65B383E9}" destId="{E51758AB-2E6B-CE45-9419-4B27E391FAAE}" srcOrd="0" destOrd="0" presId="urn:microsoft.com/office/officeart/2005/8/layout/radial4"/>
    <dgm:cxn modelId="{D9F7464C-93E1-B342-88E6-73A5AB57A695}" type="presOf" srcId="{AB3F075B-2446-CD4B-A1A4-CB893D03D621}" destId="{51B128A8-9F0B-9C4B-9E0A-7D2AACA25550}" srcOrd="0" destOrd="0" presId="urn:microsoft.com/office/officeart/2005/8/layout/radial4"/>
    <dgm:cxn modelId="{69AAD86B-F27D-0149-8BB4-D494EA4AE6C6}" type="presOf" srcId="{2C3633CF-0BC4-A442-B40C-7467B15FED9B}" destId="{ABDF7F1D-563F-D94F-B7E7-F8563839265F}" srcOrd="0" destOrd="0" presId="urn:microsoft.com/office/officeart/2005/8/layout/radial4"/>
    <dgm:cxn modelId="{C99FD7C9-91DB-7541-91D7-B0E575A3F457}" type="presOf" srcId="{2D59A7F3-A116-9044-AEBA-273BF0EBB8E8}" destId="{2F9F567D-8C7E-8845-B0D1-BFA767CED72D}" srcOrd="0" destOrd="0" presId="urn:microsoft.com/office/officeart/2005/8/layout/radial4"/>
    <dgm:cxn modelId="{991F27D4-2C31-5B43-8823-0B999D7B3BDD}" srcId="{2D59A7F3-A116-9044-AEBA-273BF0EBB8E8}" destId="{2C3633CF-0BC4-A442-B40C-7467B15FED9B}" srcOrd="0" destOrd="0" parTransId="{8C76F0C6-9E87-4746-ACD5-D882ECD4C3AC}" sibTransId="{050EE34C-903A-914E-A7DB-2242742A4D24}"/>
    <dgm:cxn modelId="{8A8A8E60-906D-254F-B736-19B5344EB3D7}" type="presOf" srcId="{1E05E2A9-0610-5244-B4F6-D13CCBB535A8}" destId="{3F657E42-0066-524D-AFAC-FE09101431C8}" srcOrd="0" destOrd="0" presId="urn:microsoft.com/office/officeart/2005/8/layout/radial4"/>
    <dgm:cxn modelId="{02AAD5FE-E13B-7349-9A94-4C6FC2B847EE}" type="presOf" srcId="{D5430C7C-CBC0-5B49-AEDF-79996C5BC66C}" destId="{9D665E33-76DE-B942-AEFC-51F5269B9F9D}" srcOrd="0" destOrd="0" presId="urn:microsoft.com/office/officeart/2005/8/layout/radial4"/>
    <dgm:cxn modelId="{FE332183-0F32-7C40-8953-A85194742A50}" srcId="{2C3633CF-0BC4-A442-B40C-7467B15FED9B}" destId="{AB3F075B-2446-CD4B-A1A4-CB893D03D621}" srcOrd="1" destOrd="0" parTransId="{1E05E2A9-0610-5244-B4F6-D13CCBB535A8}" sibTransId="{B455A6C7-FCDA-564A-92E4-059E4DD99BAF}"/>
    <dgm:cxn modelId="{E4ADC338-C0AC-CB46-B535-3FD7C5D0B41E}" type="presParOf" srcId="{2F9F567D-8C7E-8845-B0D1-BFA767CED72D}" destId="{ABDF7F1D-563F-D94F-B7E7-F8563839265F}" srcOrd="0" destOrd="0" presId="urn:microsoft.com/office/officeart/2005/8/layout/radial4"/>
    <dgm:cxn modelId="{8E072E5E-C904-D34A-9507-34FFCCA95A3F}" type="presParOf" srcId="{2F9F567D-8C7E-8845-B0D1-BFA767CED72D}" destId="{9D665E33-76DE-B942-AEFC-51F5269B9F9D}" srcOrd="1" destOrd="0" presId="urn:microsoft.com/office/officeart/2005/8/layout/radial4"/>
    <dgm:cxn modelId="{F658E902-9B5C-7641-8A2F-CDADFCEDC788}" type="presParOf" srcId="{2F9F567D-8C7E-8845-B0D1-BFA767CED72D}" destId="{E51758AB-2E6B-CE45-9419-4B27E391FAAE}" srcOrd="2" destOrd="0" presId="urn:microsoft.com/office/officeart/2005/8/layout/radial4"/>
    <dgm:cxn modelId="{56C9B722-36A3-9745-8E41-7435CD3FFE79}" type="presParOf" srcId="{2F9F567D-8C7E-8845-B0D1-BFA767CED72D}" destId="{3F657E42-0066-524D-AFAC-FE09101431C8}" srcOrd="3" destOrd="0" presId="urn:microsoft.com/office/officeart/2005/8/layout/radial4"/>
    <dgm:cxn modelId="{E184BBB5-FF81-9346-847A-93AA1C087150}" type="presParOf" srcId="{2F9F567D-8C7E-8845-B0D1-BFA767CED72D}" destId="{51B128A8-9F0B-9C4B-9E0A-7D2AACA2555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7D595-8DB0-0440-AB2B-0CF4ECD0C7FA}" type="doc">
      <dgm:prSet loTypeId="urn:microsoft.com/office/officeart/2005/8/layout/vList2" loCatId="" qsTypeId="urn:microsoft.com/office/officeart/2005/8/quickstyle/simple1" qsCatId="simple" csTypeId="urn:microsoft.com/office/officeart/2005/8/colors/accent6_2" csCatId="accent6" phldr="1"/>
      <dgm:spPr/>
      <dgm:t>
        <a:bodyPr/>
        <a:lstStyle/>
        <a:p>
          <a:endParaRPr lang="en-US"/>
        </a:p>
      </dgm:t>
    </dgm:pt>
    <dgm:pt modelId="{DA6B218E-0690-5D45-905D-D0C2B37D52D3}">
      <dgm:prSet/>
      <dgm:spPr/>
      <dgm:t>
        <a:bodyPr/>
        <a:lstStyle/>
        <a:p>
          <a:pPr rtl="0"/>
          <a:r>
            <a:rPr lang="en-US" smtClean="0"/>
            <a:t>Animal Studies </a:t>
          </a:r>
          <a:endParaRPr lang="en-US"/>
        </a:p>
      </dgm:t>
    </dgm:pt>
    <dgm:pt modelId="{E296E730-9ACB-444D-AA35-EC56261DEB06}" type="parTrans" cxnId="{F00872CA-46BC-9A42-A125-F6DA5617980C}">
      <dgm:prSet/>
      <dgm:spPr/>
      <dgm:t>
        <a:bodyPr/>
        <a:lstStyle/>
        <a:p>
          <a:endParaRPr lang="en-US"/>
        </a:p>
      </dgm:t>
    </dgm:pt>
    <dgm:pt modelId="{9AC5795A-7B06-044F-A24F-5811681902A5}" type="sibTrans" cxnId="{F00872CA-46BC-9A42-A125-F6DA5617980C}">
      <dgm:prSet/>
      <dgm:spPr/>
      <dgm:t>
        <a:bodyPr/>
        <a:lstStyle/>
        <a:p>
          <a:endParaRPr lang="en-US"/>
        </a:p>
      </dgm:t>
    </dgm:pt>
    <dgm:pt modelId="{8FDD53B1-0206-9748-9C78-D2088D07DF52}">
      <dgm:prSet/>
      <dgm:spPr/>
      <dgm:t>
        <a:bodyPr/>
        <a:lstStyle/>
        <a:p>
          <a:pPr rtl="0"/>
          <a:r>
            <a:rPr lang="en-US" b="1" dirty="0" smtClean="0"/>
            <a:t>older age </a:t>
          </a:r>
          <a:r>
            <a:rPr lang="en-US" dirty="0" smtClean="0"/>
            <a:t>and a </a:t>
          </a:r>
          <a:r>
            <a:rPr lang="en-US" b="1" dirty="0" smtClean="0"/>
            <a:t>lower rate </a:t>
          </a:r>
          <a:r>
            <a:rPr lang="en-US" dirty="0" smtClean="0"/>
            <a:t>of puberty in less crowded pens</a:t>
          </a:r>
          <a:endParaRPr lang="en-US" dirty="0"/>
        </a:p>
      </dgm:t>
    </dgm:pt>
    <dgm:pt modelId="{0C2CB9FC-302B-DE49-9815-BA8974E32DDD}" type="parTrans" cxnId="{6DF806E8-D371-E249-AC23-6059B7C7CC73}">
      <dgm:prSet/>
      <dgm:spPr/>
      <dgm:t>
        <a:bodyPr/>
        <a:lstStyle/>
        <a:p>
          <a:endParaRPr lang="en-US"/>
        </a:p>
      </dgm:t>
    </dgm:pt>
    <dgm:pt modelId="{A24CA64D-2854-0640-9519-DAFF79CF838B}" type="sibTrans" cxnId="{6DF806E8-D371-E249-AC23-6059B7C7CC73}">
      <dgm:prSet/>
      <dgm:spPr/>
      <dgm:t>
        <a:bodyPr/>
        <a:lstStyle/>
        <a:p>
          <a:endParaRPr lang="en-US"/>
        </a:p>
      </dgm:t>
    </dgm:pt>
    <dgm:pt modelId="{C62650FA-B9F2-AD4E-BD3D-3339A0EFEC50}">
      <dgm:prSet/>
      <dgm:spPr/>
      <dgm:t>
        <a:bodyPr/>
        <a:lstStyle/>
        <a:p>
          <a:pPr rtl="0"/>
          <a:r>
            <a:rPr lang="en-US" dirty="0" smtClean="0"/>
            <a:t>Frequent, </a:t>
          </a:r>
          <a:r>
            <a:rPr lang="en-US" b="1" dirty="0" smtClean="0"/>
            <a:t>stressful,</a:t>
          </a:r>
          <a:r>
            <a:rPr lang="en-US" dirty="0" smtClean="0"/>
            <a:t> transport induced puberty earlier</a:t>
          </a:r>
          <a:endParaRPr lang="en-US" dirty="0"/>
        </a:p>
      </dgm:t>
    </dgm:pt>
    <dgm:pt modelId="{A2C00C17-264E-1642-8A8A-D09A75F27AE9}" type="parTrans" cxnId="{5619C478-A45B-0845-BB22-91637B5786BF}">
      <dgm:prSet/>
      <dgm:spPr/>
      <dgm:t>
        <a:bodyPr/>
        <a:lstStyle/>
        <a:p>
          <a:endParaRPr lang="en-US"/>
        </a:p>
      </dgm:t>
    </dgm:pt>
    <dgm:pt modelId="{0262BF83-5355-D84C-811B-9F5DCC95336B}" type="sibTrans" cxnId="{5619C478-A45B-0845-BB22-91637B5786BF}">
      <dgm:prSet/>
      <dgm:spPr/>
      <dgm:t>
        <a:bodyPr/>
        <a:lstStyle/>
        <a:p>
          <a:endParaRPr lang="en-US"/>
        </a:p>
      </dgm:t>
    </dgm:pt>
    <dgm:pt modelId="{E43E9002-7A81-174C-A972-52928B92530D}">
      <dgm:prSet/>
      <dgm:spPr/>
      <dgm:t>
        <a:bodyPr/>
        <a:lstStyle/>
        <a:p>
          <a:pPr rtl="0"/>
          <a:r>
            <a:rPr lang="en-US" dirty="0" smtClean="0"/>
            <a:t>Human Studies</a:t>
          </a:r>
          <a:endParaRPr lang="en-US" dirty="0"/>
        </a:p>
      </dgm:t>
    </dgm:pt>
    <dgm:pt modelId="{11AD26F8-4B39-FF45-9650-B41C1725B30A}" type="parTrans" cxnId="{0FB8AA0B-0292-554B-8881-E098DE7CF6EE}">
      <dgm:prSet/>
      <dgm:spPr/>
      <dgm:t>
        <a:bodyPr/>
        <a:lstStyle/>
        <a:p>
          <a:endParaRPr lang="en-US"/>
        </a:p>
      </dgm:t>
    </dgm:pt>
    <dgm:pt modelId="{31486C9C-4278-B944-B36C-2BA2A1CBB605}" type="sibTrans" cxnId="{0FB8AA0B-0292-554B-8881-E098DE7CF6EE}">
      <dgm:prSet/>
      <dgm:spPr/>
      <dgm:t>
        <a:bodyPr/>
        <a:lstStyle/>
        <a:p>
          <a:endParaRPr lang="en-US"/>
        </a:p>
      </dgm:t>
    </dgm:pt>
    <dgm:pt modelId="{717B2F8A-69DD-5044-BB7D-1302DE1440A6}">
      <dgm:prSet/>
      <dgm:spPr/>
      <dgm:t>
        <a:bodyPr/>
        <a:lstStyle/>
        <a:p>
          <a:pPr rtl="0"/>
          <a:r>
            <a:rPr lang="en-US" dirty="0" smtClean="0"/>
            <a:t>neighborhood recreational outlets linked to onset of breast and pubic hair</a:t>
          </a:r>
          <a:endParaRPr lang="en-US" dirty="0"/>
        </a:p>
      </dgm:t>
    </dgm:pt>
    <dgm:pt modelId="{A921F0BE-DDBC-704E-BFEC-A42437E1A345}" type="parTrans" cxnId="{57271AEE-5AF3-ED4F-AC37-3CD8CE780F10}">
      <dgm:prSet/>
      <dgm:spPr/>
      <dgm:t>
        <a:bodyPr/>
        <a:lstStyle/>
        <a:p>
          <a:endParaRPr lang="en-US"/>
        </a:p>
      </dgm:t>
    </dgm:pt>
    <dgm:pt modelId="{34C3551C-8E3D-C74F-ADBC-B1DA23DF1859}" type="sibTrans" cxnId="{57271AEE-5AF3-ED4F-AC37-3CD8CE780F10}">
      <dgm:prSet/>
      <dgm:spPr/>
      <dgm:t>
        <a:bodyPr/>
        <a:lstStyle/>
        <a:p>
          <a:endParaRPr lang="en-US"/>
        </a:p>
      </dgm:t>
    </dgm:pt>
    <dgm:pt modelId="{409F63F4-2A8E-3B4B-ADD4-63C86AB152EC}" type="pres">
      <dgm:prSet presAssocID="{B457D595-8DB0-0440-AB2B-0CF4ECD0C7FA}" presName="linear" presStyleCnt="0">
        <dgm:presLayoutVars>
          <dgm:animLvl val="lvl"/>
          <dgm:resizeHandles val="exact"/>
        </dgm:presLayoutVars>
      </dgm:prSet>
      <dgm:spPr/>
      <dgm:t>
        <a:bodyPr/>
        <a:lstStyle/>
        <a:p>
          <a:endParaRPr lang="en-US"/>
        </a:p>
      </dgm:t>
    </dgm:pt>
    <dgm:pt modelId="{56B420BA-5B14-4747-ACFE-5441E1E0C652}" type="pres">
      <dgm:prSet presAssocID="{DA6B218E-0690-5D45-905D-D0C2B37D52D3}" presName="parentText" presStyleLbl="node1" presStyleIdx="0" presStyleCnt="2">
        <dgm:presLayoutVars>
          <dgm:chMax val="0"/>
          <dgm:bulletEnabled val="1"/>
        </dgm:presLayoutVars>
      </dgm:prSet>
      <dgm:spPr/>
      <dgm:t>
        <a:bodyPr/>
        <a:lstStyle/>
        <a:p>
          <a:endParaRPr lang="en-US"/>
        </a:p>
      </dgm:t>
    </dgm:pt>
    <dgm:pt modelId="{690C7B1F-5B49-3244-89BE-8D5C8BDC28F4}" type="pres">
      <dgm:prSet presAssocID="{DA6B218E-0690-5D45-905D-D0C2B37D52D3}" presName="childText" presStyleLbl="revTx" presStyleIdx="0" presStyleCnt="2">
        <dgm:presLayoutVars>
          <dgm:bulletEnabled val="1"/>
        </dgm:presLayoutVars>
      </dgm:prSet>
      <dgm:spPr/>
      <dgm:t>
        <a:bodyPr/>
        <a:lstStyle/>
        <a:p>
          <a:endParaRPr lang="en-US"/>
        </a:p>
      </dgm:t>
    </dgm:pt>
    <dgm:pt modelId="{20AC6CFD-FDC1-734C-871B-6DE597EA0F52}" type="pres">
      <dgm:prSet presAssocID="{E43E9002-7A81-174C-A972-52928B92530D}" presName="parentText" presStyleLbl="node1" presStyleIdx="1" presStyleCnt="2">
        <dgm:presLayoutVars>
          <dgm:chMax val="0"/>
          <dgm:bulletEnabled val="1"/>
        </dgm:presLayoutVars>
      </dgm:prSet>
      <dgm:spPr/>
      <dgm:t>
        <a:bodyPr/>
        <a:lstStyle/>
        <a:p>
          <a:endParaRPr lang="en-US"/>
        </a:p>
      </dgm:t>
    </dgm:pt>
    <dgm:pt modelId="{62163DD2-C451-2B4B-99E5-D1D699E143AF}" type="pres">
      <dgm:prSet presAssocID="{E43E9002-7A81-174C-A972-52928B92530D}" presName="childText" presStyleLbl="revTx" presStyleIdx="1" presStyleCnt="2">
        <dgm:presLayoutVars>
          <dgm:bulletEnabled val="1"/>
        </dgm:presLayoutVars>
      </dgm:prSet>
      <dgm:spPr/>
      <dgm:t>
        <a:bodyPr/>
        <a:lstStyle/>
        <a:p>
          <a:endParaRPr lang="en-US"/>
        </a:p>
      </dgm:t>
    </dgm:pt>
  </dgm:ptLst>
  <dgm:cxnLst>
    <dgm:cxn modelId="{0FB8AA0B-0292-554B-8881-E098DE7CF6EE}" srcId="{B457D595-8DB0-0440-AB2B-0CF4ECD0C7FA}" destId="{E43E9002-7A81-174C-A972-52928B92530D}" srcOrd="1" destOrd="0" parTransId="{11AD26F8-4B39-FF45-9650-B41C1725B30A}" sibTransId="{31486C9C-4278-B944-B36C-2BA2A1CBB605}"/>
    <dgm:cxn modelId="{5619C478-A45B-0845-BB22-91637B5786BF}" srcId="{DA6B218E-0690-5D45-905D-D0C2B37D52D3}" destId="{C62650FA-B9F2-AD4E-BD3D-3339A0EFEC50}" srcOrd="1" destOrd="0" parTransId="{A2C00C17-264E-1642-8A8A-D09A75F27AE9}" sibTransId="{0262BF83-5355-D84C-811B-9F5DCC95336B}"/>
    <dgm:cxn modelId="{17586A70-D9AB-8C40-9B72-557842217CF6}" type="presOf" srcId="{717B2F8A-69DD-5044-BB7D-1302DE1440A6}" destId="{62163DD2-C451-2B4B-99E5-D1D699E143AF}" srcOrd="0" destOrd="0" presId="urn:microsoft.com/office/officeart/2005/8/layout/vList2"/>
    <dgm:cxn modelId="{57271AEE-5AF3-ED4F-AC37-3CD8CE780F10}" srcId="{E43E9002-7A81-174C-A972-52928B92530D}" destId="{717B2F8A-69DD-5044-BB7D-1302DE1440A6}" srcOrd="0" destOrd="0" parTransId="{A921F0BE-DDBC-704E-BFEC-A42437E1A345}" sibTransId="{34C3551C-8E3D-C74F-ADBC-B1DA23DF1859}"/>
    <dgm:cxn modelId="{BA0D5D20-3F8C-0446-9584-EE802B5DE7C0}" type="presOf" srcId="{DA6B218E-0690-5D45-905D-D0C2B37D52D3}" destId="{56B420BA-5B14-4747-ACFE-5441E1E0C652}" srcOrd="0" destOrd="0" presId="urn:microsoft.com/office/officeart/2005/8/layout/vList2"/>
    <dgm:cxn modelId="{9C50AB12-EF26-2248-A704-02A5FE4100E5}" type="presOf" srcId="{C62650FA-B9F2-AD4E-BD3D-3339A0EFEC50}" destId="{690C7B1F-5B49-3244-89BE-8D5C8BDC28F4}" srcOrd="0" destOrd="1" presId="urn:microsoft.com/office/officeart/2005/8/layout/vList2"/>
    <dgm:cxn modelId="{F00872CA-46BC-9A42-A125-F6DA5617980C}" srcId="{B457D595-8DB0-0440-AB2B-0CF4ECD0C7FA}" destId="{DA6B218E-0690-5D45-905D-D0C2B37D52D3}" srcOrd="0" destOrd="0" parTransId="{E296E730-9ACB-444D-AA35-EC56261DEB06}" sibTransId="{9AC5795A-7B06-044F-A24F-5811681902A5}"/>
    <dgm:cxn modelId="{F618F5FB-BDB4-2D4A-9143-7694DD6EEF22}" type="presOf" srcId="{8FDD53B1-0206-9748-9C78-D2088D07DF52}" destId="{690C7B1F-5B49-3244-89BE-8D5C8BDC28F4}" srcOrd="0" destOrd="0" presId="urn:microsoft.com/office/officeart/2005/8/layout/vList2"/>
    <dgm:cxn modelId="{CE9A78E1-960B-9E4A-8298-81B48E9DC963}" type="presOf" srcId="{E43E9002-7A81-174C-A972-52928B92530D}" destId="{20AC6CFD-FDC1-734C-871B-6DE597EA0F52}" srcOrd="0" destOrd="0" presId="urn:microsoft.com/office/officeart/2005/8/layout/vList2"/>
    <dgm:cxn modelId="{6DF806E8-D371-E249-AC23-6059B7C7CC73}" srcId="{DA6B218E-0690-5D45-905D-D0C2B37D52D3}" destId="{8FDD53B1-0206-9748-9C78-D2088D07DF52}" srcOrd="0" destOrd="0" parTransId="{0C2CB9FC-302B-DE49-9815-BA8974E32DDD}" sibTransId="{A24CA64D-2854-0640-9519-DAFF79CF838B}"/>
    <dgm:cxn modelId="{512D4B07-8D3B-1A49-ACF2-AC27D1FE42A1}" type="presOf" srcId="{B457D595-8DB0-0440-AB2B-0CF4ECD0C7FA}" destId="{409F63F4-2A8E-3B4B-ADD4-63C86AB152EC}" srcOrd="0" destOrd="0" presId="urn:microsoft.com/office/officeart/2005/8/layout/vList2"/>
    <dgm:cxn modelId="{CD6C2906-44DD-414E-8475-4F97A370B445}" type="presParOf" srcId="{409F63F4-2A8E-3B4B-ADD4-63C86AB152EC}" destId="{56B420BA-5B14-4747-ACFE-5441E1E0C652}" srcOrd="0" destOrd="0" presId="urn:microsoft.com/office/officeart/2005/8/layout/vList2"/>
    <dgm:cxn modelId="{4318F457-FD4A-BA4C-B8D4-E682EB67EE64}" type="presParOf" srcId="{409F63F4-2A8E-3B4B-ADD4-63C86AB152EC}" destId="{690C7B1F-5B49-3244-89BE-8D5C8BDC28F4}" srcOrd="1" destOrd="0" presId="urn:microsoft.com/office/officeart/2005/8/layout/vList2"/>
    <dgm:cxn modelId="{004610C0-8BB6-DE4D-88FC-4974D9FD24EC}" type="presParOf" srcId="{409F63F4-2A8E-3B4B-ADD4-63C86AB152EC}" destId="{20AC6CFD-FDC1-734C-871B-6DE597EA0F52}" srcOrd="2" destOrd="0" presId="urn:microsoft.com/office/officeart/2005/8/layout/vList2"/>
    <dgm:cxn modelId="{4D6DAD75-652E-9C4E-A26A-BEE03808F68D}" type="presParOf" srcId="{409F63F4-2A8E-3B4B-ADD4-63C86AB152EC}" destId="{62163DD2-C451-2B4B-99E5-D1D699E143A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3677E0-0D98-204B-AA76-BB87E701BCDE}"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en-US"/>
        </a:p>
      </dgm:t>
    </dgm:pt>
    <dgm:pt modelId="{45E702B8-AC26-3148-A35C-96DA2F504B99}">
      <dgm:prSet phldrT="[Text]"/>
      <dgm:spPr/>
      <dgm:t>
        <a:bodyPr/>
        <a:lstStyle/>
        <a:p>
          <a:r>
            <a:rPr lang="en-US" b="1" dirty="0" smtClean="0">
              <a:ln>
                <a:noFill/>
              </a:ln>
              <a:solidFill>
                <a:schemeClr val="bg1"/>
              </a:solidFill>
            </a:rPr>
            <a:t>Public Housing</a:t>
          </a:r>
          <a:endParaRPr lang="en-US" b="1" dirty="0">
            <a:ln>
              <a:noFill/>
            </a:ln>
            <a:solidFill>
              <a:schemeClr val="bg1"/>
            </a:solidFill>
          </a:endParaRPr>
        </a:p>
      </dgm:t>
    </dgm:pt>
    <dgm:pt modelId="{F7444CF7-D5C1-5E4C-AC84-88A839AEC666}" type="parTrans" cxnId="{1CB8C912-D388-4E40-85A7-C349C9185BB3}">
      <dgm:prSet/>
      <dgm:spPr/>
      <dgm:t>
        <a:bodyPr/>
        <a:lstStyle/>
        <a:p>
          <a:endParaRPr lang="en-US" b="1">
            <a:ln>
              <a:noFill/>
            </a:ln>
            <a:solidFill>
              <a:schemeClr val="bg1"/>
            </a:solidFill>
          </a:endParaRPr>
        </a:p>
      </dgm:t>
    </dgm:pt>
    <dgm:pt modelId="{554C1188-F982-504C-B2C8-54D0A5DE1C81}" type="sibTrans" cxnId="{1CB8C912-D388-4E40-85A7-C349C9185BB3}">
      <dgm:prSet/>
      <dgm:spPr/>
      <dgm:t>
        <a:bodyPr/>
        <a:lstStyle/>
        <a:p>
          <a:endParaRPr lang="en-US" b="1">
            <a:ln>
              <a:noFill/>
            </a:ln>
            <a:solidFill>
              <a:schemeClr val="bg1"/>
            </a:solidFill>
          </a:endParaRPr>
        </a:p>
      </dgm:t>
    </dgm:pt>
    <dgm:pt modelId="{42742196-CBBF-6948-9D9F-E341C575E26C}">
      <dgm:prSet phldrT="[Text]"/>
      <dgm:spPr/>
      <dgm:t>
        <a:bodyPr/>
        <a:lstStyle/>
        <a:p>
          <a:r>
            <a:rPr lang="en-US" b="1" dirty="0" smtClean="0">
              <a:ln>
                <a:noFill/>
              </a:ln>
              <a:solidFill>
                <a:schemeClr val="bg1"/>
              </a:solidFill>
            </a:rPr>
            <a:t>Hypertension</a:t>
          </a:r>
          <a:endParaRPr lang="en-US" b="1" dirty="0">
            <a:ln>
              <a:noFill/>
            </a:ln>
            <a:solidFill>
              <a:schemeClr val="bg1"/>
            </a:solidFill>
          </a:endParaRPr>
        </a:p>
      </dgm:t>
    </dgm:pt>
    <dgm:pt modelId="{491F37F5-5EC9-4244-AA7A-DA52589340E5}" type="parTrans" cxnId="{9D2CB6F0-BC7E-0B44-A68A-17392A5AE55A}">
      <dgm:prSet/>
      <dgm:spPr/>
      <dgm:t>
        <a:bodyPr/>
        <a:lstStyle/>
        <a:p>
          <a:endParaRPr lang="en-US" b="1">
            <a:ln>
              <a:noFill/>
            </a:ln>
            <a:solidFill>
              <a:schemeClr val="bg1"/>
            </a:solidFill>
          </a:endParaRPr>
        </a:p>
      </dgm:t>
    </dgm:pt>
    <dgm:pt modelId="{58497135-7F4F-0D47-BFE2-D59E80489261}" type="sibTrans" cxnId="{9D2CB6F0-BC7E-0B44-A68A-17392A5AE55A}">
      <dgm:prSet/>
      <dgm:spPr/>
      <dgm:t>
        <a:bodyPr/>
        <a:lstStyle/>
        <a:p>
          <a:endParaRPr lang="en-US" b="1">
            <a:ln>
              <a:noFill/>
            </a:ln>
            <a:solidFill>
              <a:schemeClr val="bg1"/>
            </a:solidFill>
          </a:endParaRPr>
        </a:p>
      </dgm:t>
    </dgm:pt>
    <dgm:pt modelId="{3D80C236-AF65-2445-B65D-1489755971B8}">
      <dgm:prSet phldrT="[Text]"/>
      <dgm:spPr/>
      <dgm:t>
        <a:bodyPr/>
        <a:lstStyle/>
        <a:p>
          <a:r>
            <a:rPr lang="en-US" b="1" dirty="0" smtClean="0">
              <a:ln>
                <a:noFill/>
              </a:ln>
              <a:solidFill>
                <a:schemeClr val="bg1"/>
              </a:solidFill>
            </a:rPr>
            <a:t>Diabetes</a:t>
          </a:r>
          <a:endParaRPr lang="en-US" b="1" dirty="0">
            <a:ln>
              <a:noFill/>
            </a:ln>
            <a:solidFill>
              <a:schemeClr val="bg1"/>
            </a:solidFill>
          </a:endParaRPr>
        </a:p>
      </dgm:t>
    </dgm:pt>
    <dgm:pt modelId="{297BDFD1-C172-964B-9FAE-581A64F7BE8D}" type="parTrans" cxnId="{388168CB-9E07-8249-9E8D-D2157243886F}">
      <dgm:prSet/>
      <dgm:spPr/>
      <dgm:t>
        <a:bodyPr/>
        <a:lstStyle/>
        <a:p>
          <a:endParaRPr lang="en-US" b="1">
            <a:ln>
              <a:noFill/>
            </a:ln>
            <a:solidFill>
              <a:schemeClr val="bg1"/>
            </a:solidFill>
          </a:endParaRPr>
        </a:p>
      </dgm:t>
    </dgm:pt>
    <dgm:pt modelId="{4B61D7CA-9CBD-DA40-87B5-797F132954ED}" type="sibTrans" cxnId="{388168CB-9E07-8249-9E8D-D2157243886F}">
      <dgm:prSet/>
      <dgm:spPr/>
      <dgm:t>
        <a:bodyPr/>
        <a:lstStyle/>
        <a:p>
          <a:endParaRPr lang="en-US" b="1">
            <a:ln>
              <a:noFill/>
            </a:ln>
            <a:solidFill>
              <a:schemeClr val="bg1"/>
            </a:solidFill>
          </a:endParaRPr>
        </a:p>
      </dgm:t>
    </dgm:pt>
    <dgm:pt modelId="{E72A5B9F-B966-C244-AFE3-E233D2FBF60C}">
      <dgm:prSet phldrT="[Text]"/>
      <dgm:spPr/>
      <dgm:t>
        <a:bodyPr/>
        <a:lstStyle/>
        <a:p>
          <a:r>
            <a:rPr lang="en-US" b="1" dirty="0" smtClean="0">
              <a:ln>
                <a:noFill/>
              </a:ln>
              <a:solidFill>
                <a:schemeClr val="bg1"/>
              </a:solidFill>
            </a:rPr>
            <a:t>Cardiovascular Disease</a:t>
          </a:r>
          <a:endParaRPr lang="en-US" b="1" dirty="0">
            <a:ln>
              <a:noFill/>
            </a:ln>
            <a:solidFill>
              <a:schemeClr val="bg1"/>
            </a:solidFill>
          </a:endParaRPr>
        </a:p>
      </dgm:t>
    </dgm:pt>
    <dgm:pt modelId="{33A9001D-D751-3E45-BC86-BD91B62050D4}" type="parTrans" cxnId="{C21B4F92-67E5-324C-98D0-54A714864BCD}">
      <dgm:prSet/>
      <dgm:spPr/>
      <dgm:t>
        <a:bodyPr/>
        <a:lstStyle/>
        <a:p>
          <a:endParaRPr lang="en-US" b="1">
            <a:ln>
              <a:noFill/>
            </a:ln>
            <a:solidFill>
              <a:schemeClr val="bg1"/>
            </a:solidFill>
          </a:endParaRPr>
        </a:p>
      </dgm:t>
    </dgm:pt>
    <dgm:pt modelId="{6321583A-AA38-8B4F-AD0F-2C74734972AD}" type="sibTrans" cxnId="{C21B4F92-67E5-324C-98D0-54A714864BCD}">
      <dgm:prSet/>
      <dgm:spPr/>
      <dgm:t>
        <a:bodyPr/>
        <a:lstStyle/>
        <a:p>
          <a:endParaRPr lang="en-US" b="1">
            <a:ln>
              <a:noFill/>
            </a:ln>
            <a:solidFill>
              <a:schemeClr val="bg1"/>
            </a:solidFill>
          </a:endParaRPr>
        </a:p>
      </dgm:t>
    </dgm:pt>
    <dgm:pt modelId="{17951C22-0996-3346-8753-03F61BC3D193}">
      <dgm:prSet phldrT="[Text]"/>
      <dgm:spPr/>
      <dgm:t>
        <a:bodyPr/>
        <a:lstStyle/>
        <a:p>
          <a:r>
            <a:rPr lang="en-US" b="1" dirty="0" smtClean="0">
              <a:ln>
                <a:noFill/>
              </a:ln>
              <a:solidFill>
                <a:schemeClr val="bg1"/>
              </a:solidFill>
            </a:rPr>
            <a:t>Higher consumption of soda</a:t>
          </a:r>
          <a:endParaRPr lang="en-US" b="1" dirty="0">
            <a:ln>
              <a:noFill/>
            </a:ln>
            <a:solidFill>
              <a:schemeClr val="bg1"/>
            </a:solidFill>
          </a:endParaRPr>
        </a:p>
      </dgm:t>
    </dgm:pt>
    <dgm:pt modelId="{1C198BC3-2B4D-E340-989F-59626FE0228A}" type="parTrans" cxnId="{DFE3A911-CD12-404F-884F-4263EFCDA3B2}">
      <dgm:prSet/>
      <dgm:spPr/>
      <dgm:t>
        <a:bodyPr/>
        <a:lstStyle/>
        <a:p>
          <a:endParaRPr lang="en-US" b="1">
            <a:ln>
              <a:noFill/>
            </a:ln>
            <a:solidFill>
              <a:schemeClr val="bg1"/>
            </a:solidFill>
          </a:endParaRPr>
        </a:p>
      </dgm:t>
    </dgm:pt>
    <dgm:pt modelId="{7B7EDFC7-161E-474F-9AD7-A792B37EE40C}" type="sibTrans" cxnId="{DFE3A911-CD12-404F-884F-4263EFCDA3B2}">
      <dgm:prSet/>
      <dgm:spPr/>
      <dgm:t>
        <a:bodyPr/>
        <a:lstStyle/>
        <a:p>
          <a:endParaRPr lang="en-US" b="1">
            <a:ln>
              <a:noFill/>
            </a:ln>
            <a:solidFill>
              <a:schemeClr val="bg1"/>
            </a:solidFill>
          </a:endParaRPr>
        </a:p>
      </dgm:t>
    </dgm:pt>
    <dgm:pt modelId="{3E9190F9-6277-5340-BF99-EA3D26D3D28D}">
      <dgm:prSet/>
      <dgm:spPr/>
      <dgm:t>
        <a:bodyPr/>
        <a:lstStyle/>
        <a:p>
          <a:r>
            <a:rPr lang="en-US" b="1" dirty="0" smtClean="0">
              <a:ln>
                <a:noFill/>
              </a:ln>
              <a:solidFill>
                <a:schemeClr val="bg1"/>
              </a:solidFill>
            </a:rPr>
            <a:t>Asthma</a:t>
          </a:r>
          <a:endParaRPr lang="en-US" b="1" dirty="0">
            <a:ln>
              <a:noFill/>
            </a:ln>
            <a:solidFill>
              <a:schemeClr val="bg1"/>
            </a:solidFill>
          </a:endParaRPr>
        </a:p>
      </dgm:t>
    </dgm:pt>
    <dgm:pt modelId="{53AED297-83A6-2340-BB44-CB37B55AE748}" type="parTrans" cxnId="{4207B58A-6244-F348-AD5C-FBAB38FFFCB1}">
      <dgm:prSet/>
      <dgm:spPr/>
      <dgm:t>
        <a:bodyPr/>
        <a:lstStyle/>
        <a:p>
          <a:endParaRPr lang="en-US" b="1">
            <a:ln>
              <a:noFill/>
            </a:ln>
            <a:solidFill>
              <a:schemeClr val="bg1"/>
            </a:solidFill>
          </a:endParaRPr>
        </a:p>
      </dgm:t>
    </dgm:pt>
    <dgm:pt modelId="{D02B02BA-637E-AE43-97CC-723B9CC27145}" type="sibTrans" cxnId="{4207B58A-6244-F348-AD5C-FBAB38FFFCB1}">
      <dgm:prSet/>
      <dgm:spPr/>
      <dgm:t>
        <a:bodyPr/>
        <a:lstStyle/>
        <a:p>
          <a:endParaRPr lang="en-US" b="1">
            <a:ln>
              <a:noFill/>
            </a:ln>
            <a:solidFill>
              <a:schemeClr val="bg1"/>
            </a:solidFill>
          </a:endParaRPr>
        </a:p>
      </dgm:t>
    </dgm:pt>
    <dgm:pt modelId="{62864D8E-F9D2-1147-8015-986E334C3569}" type="pres">
      <dgm:prSet presAssocID="{053677E0-0D98-204B-AA76-BB87E701BCDE}" presName="Name0" presStyleCnt="0">
        <dgm:presLayoutVars>
          <dgm:chMax val="1"/>
          <dgm:dir/>
          <dgm:animLvl val="ctr"/>
          <dgm:resizeHandles val="exact"/>
        </dgm:presLayoutVars>
      </dgm:prSet>
      <dgm:spPr/>
      <dgm:t>
        <a:bodyPr/>
        <a:lstStyle/>
        <a:p>
          <a:endParaRPr lang="en-US"/>
        </a:p>
      </dgm:t>
    </dgm:pt>
    <dgm:pt modelId="{11E1653A-B7CD-6C4F-B894-57CFD0E2FB70}" type="pres">
      <dgm:prSet presAssocID="{45E702B8-AC26-3148-A35C-96DA2F504B99}" presName="centerShape" presStyleLbl="node0" presStyleIdx="0" presStyleCnt="1"/>
      <dgm:spPr/>
      <dgm:t>
        <a:bodyPr/>
        <a:lstStyle/>
        <a:p>
          <a:endParaRPr lang="en-US"/>
        </a:p>
      </dgm:t>
    </dgm:pt>
    <dgm:pt modelId="{FF5E8B1F-8891-0E43-9071-109447068FD3}" type="pres">
      <dgm:prSet presAssocID="{491F37F5-5EC9-4244-AA7A-DA52589340E5}" presName="parTrans" presStyleLbl="sibTrans2D1" presStyleIdx="0" presStyleCnt="5"/>
      <dgm:spPr/>
      <dgm:t>
        <a:bodyPr/>
        <a:lstStyle/>
        <a:p>
          <a:endParaRPr lang="en-US"/>
        </a:p>
      </dgm:t>
    </dgm:pt>
    <dgm:pt modelId="{4ACA173D-3CD2-A642-BCFF-B5AEA5A26F80}" type="pres">
      <dgm:prSet presAssocID="{491F37F5-5EC9-4244-AA7A-DA52589340E5}" presName="connectorText" presStyleLbl="sibTrans2D1" presStyleIdx="0" presStyleCnt="5"/>
      <dgm:spPr/>
      <dgm:t>
        <a:bodyPr/>
        <a:lstStyle/>
        <a:p>
          <a:endParaRPr lang="en-US"/>
        </a:p>
      </dgm:t>
    </dgm:pt>
    <dgm:pt modelId="{32FF32CB-E486-1646-A592-CFA1845D5E83}" type="pres">
      <dgm:prSet presAssocID="{42742196-CBBF-6948-9D9F-E341C575E26C}" presName="node" presStyleLbl="node1" presStyleIdx="0" presStyleCnt="5">
        <dgm:presLayoutVars>
          <dgm:bulletEnabled val="1"/>
        </dgm:presLayoutVars>
      </dgm:prSet>
      <dgm:spPr/>
      <dgm:t>
        <a:bodyPr/>
        <a:lstStyle/>
        <a:p>
          <a:endParaRPr lang="en-US"/>
        </a:p>
      </dgm:t>
    </dgm:pt>
    <dgm:pt modelId="{5E43801F-7A16-E148-BE26-943823572F74}" type="pres">
      <dgm:prSet presAssocID="{53AED297-83A6-2340-BB44-CB37B55AE748}" presName="parTrans" presStyleLbl="sibTrans2D1" presStyleIdx="1" presStyleCnt="5"/>
      <dgm:spPr/>
      <dgm:t>
        <a:bodyPr/>
        <a:lstStyle/>
        <a:p>
          <a:endParaRPr lang="en-US"/>
        </a:p>
      </dgm:t>
    </dgm:pt>
    <dgm:pt modelId="{ADE32CD0-FB91-FD42-8182-C7C389F71EAB}" type="pres">
      <dgm:prSet presAssocID="{53AED297-83A6-2340-BB44-CB37B55AE748}" presName="connectorText" presStyleLbl="sibTrans2D1" presStyleIdx="1" presStyleCnt="5"/>
      <dgm:spPr/>
      <dgm:t>
        <a:bodyPr/>
        <a:lstStyle/>
        <a:p>
          <a:endParaRPr lang="en-US"/>
        </a:p>
      </dgm:t>
    </dgm:pt>
    <dgm:pt modelId="{528A2345-45E3-7E41-88EA-1B211A2C7434}" type="pres">
      <dgm:prSet presAssocID="{3E9190F9-6277-5340-BF99-EA3D26D3D28D}" presName="node" presStyleLbl="node1" presStyleIdx="1" presStyleCnt="5">
        <dgm:presLayoutVars>
          <dgm:bulletEnabled val="1"/>
        </dgm:presLayoutVars>
      </dgm:prSet>
      <dgm:spPr/>
      <dgm:t>
        <a:bodyPr/>
        <a:lstStyle/>
        <a:p>
          <a:endParaRPr lang="en-US"/>
        </a:p>
      </dgm:t>
    </dgm:pt>
    <dgm:pt modelId="{7709F7A9-8CA0-3B44-A0D0-5367D4089668}" type="pres">
      <dgm:prSet presAssocID="{297BDFD1-C172-964B-9FAE-581A64F7BE8D}" presName="parTrans" presStyleLbl="sibTrans2D1" presStyleIdx="2" presStyleCnt="5"/>
      <dgm:spPr/>
      <dgm:t>
        <a:bodyPr/>
        <a:lstStyle/>
        <a:p>
          <a:endParaRPr lang="en-US"/>
        </a:p>
      </dgm:t>
    </dgm:pt>
    <dgm:pt modelId="{481E9845-2C92-6540-A2D4-40BA9D9E2B27}" type="pres">
      <dgm:prSet presAssocID="{297BDFD1-C172-964B-9FAE-581A64F7BE8D}" presName="connectorText" presStyleLbl="sibTrans2D1" presStyleIdx="2" presStyleCnt="5"/>
      <dgm:spPr/>
      <dgm:t>
        <a:bodyPr/>
        <a:lstStyle/>
        <a:p>
          <a:endParaRPr lang="en-US"/>
        </a:p>
      </dgm:t>
    </dgm:pt>
    <dgm:pt modelId="{093FFD4A-9F9F-D848-8D13-847EACF082E0}" type="pres">
      <dgm:prSet presAssocID="{3D80C236-AF65-2445-B65D-1489755971B8}" presName="node" presStyleLbl="node1" presStyleIdx="2" presStyleCnt="5">
        <dgm:presLayoutVars>
          <dgm:bulletEnabled val="1"/>
        </dgm:presLayoutVars>
      </dgm:prSet>
      <dgm:spPr/>
      <dgm:t>
        <a:bodyPr/>
        <a:lstStyle/>
        <a:p>
          <a:endParaRPr lang="en-US"/>
        </a:p>
      </dgm:t>
    </dgm:pt>
    <dgm:pt modelId="{988BEE9E-3467-374B-97EB-83B9DBFE926C}" type="pres">
      <dgm:prSet presAssocID="{33A9001D-D751-3E45-BC86-BD91B62050D4}" presName="parTrans" presStyleLbl="sibTrans2D1" presStyleIdx="3" presStyleCnt="5"/>
      <dgm:spPr/>
      <dgm:t>
        <a:bodyPr/>
        <a:lstStyle/>
        <a:p>
          <a:endParaRPr lang="en-US"/>
        </a:p>
      </dgm:t>
    </dgm:pt>
    <dgm:pt modelId="{EF4AD44C-D903-0D41-890A-F85E7BBC26D7}" type="pres">
      <dgm:prSet presAssocID="{33A9001D-D751-3E45-BC86-BD91B62050D4}" presName="connectorText" presStyleLbl="sibTrans2D1" presStyleIdx="3" presStyleCnt="5"/>
      <dgm:spPr/>
      <dgm:t>
        <a:bodyPr/>
        <a:lstStyle/>
        <a:p>
          <a:endParaRPr lang="en-US"/>
        </a:p>
      </dgm:t>
    </dgm:pt>
    <dgm:pt modelId="{44A8145B-F0C6-D941-BF9E-52E898E3316D}" type="pres">
      <dgm:prSet presAssocID="{E72A5B9F-B966-C244-AFE3-E233D2FBF60C}" presName="node" presStyleLbl="node1" presStyleIdx="3" presStyleCnt="5">
        <dgm:presLayoutVars>
          <dgm:bulletEnabled val="1"/>
        </dgm:presLayoutVars>
      </dgm:prSet>
      <dgm:spPr/>
      <dgm:t>
        <a:bodyPr/>
        <a:lstStyle/>
        <a:p>
          <a:endParaRPr lang="en-US"/>
        </a:p>
      </dgm:t>
    </dgm:pt>
    <dgm:pt modelId="{5BB55DEB-E436-F14F-B52F-82743C8AF35B}" type="pres">
      <dgm:prSet presAssocID="{1C198BC3-2B4D-E340-989F-59626FE0228A}" presName="parTrans" presStyleLbl="sibTrans2D1" presStyleIdx="4" presStyleCnt="5"/>
      <dgm:spPr/>
      <dgm:t>
        <a:bodyPr/>
        <a:lstStyle/>
        <a:p>
          <a:endParaRPr lang="en-US"/>
        </a:p>
      </dgm:t>
    </dgm:pt>
    <dgm:pt modelId="{34CEDB72-93BD-C949-B5FE-24F2210D90D8}" type="pres">
      <dgm:prSet presAssocID="{1C198BC3-2B4D-E340-989F-59626FE0228A}" presName="connectorText" presStyleLbl="sibTrans2D1" presStyleIdx="4" presStyleCnt="5"/>
      <dgm:spPr/>
      <dgm:t>
        <a:bodyPr/>
        <a:lstStyle/>
        <a:p>
          <a:endParaRPr lang="en-US"/>
        </a:p>
      </dgm:t>
    </dgm:pt>
    <dgm:pt modelId="{B0C5A7E4-7E13-6040-AA65-2427ABF11F3C}" type="pres">
      <dgm:prSet presAssocID="{17951C22-0996-3346-8753-03F61BC3D193}" presName="node" presStyleLbl="node1" presStyleIdx="4" presStyleCnt="5">
        <dgm:presLayoutVars>
          <dgm:bulletEnabled val="1"/>
        </dgm:presLayoutVars>
      </dgm:prSet>
      <dgm:spPr/>
      <dgm:t>
        <a:bodyPr/>
        <a:lstStyle/>
        <a:p>
          <a:endParaRPr lang="en-US"/>
        </a:p>
      </dgm:t>
    </dgm:pt>
  </dgm:ptLst>
  <dgm:cxnLst>
    <dgm:cxn modelId="{60622B69-34CE-6545-B0D1-F755BE4FA180}" type="presOf" srcId="{42742196-CBBF-6948-9D9F-E341C575E26C}" destId="{32FF32CB-E486-1646-A592-CFA1845D5E83}" srcOrd="0" destOrd="0" presId="urn:microsoft.com/office/officeart/2005/8/layout/radial5"/>
    <dgm:cxn modelId="{10A31839-7845-8A45-8B72-2D093667EFD1}" type="presOf" srcId="{3D80C236-AF65-2445-B65D-1489755971B8}" destId="{093FFD4A-9F9F-D848-8D13-847EACF082E0}" srcOrd="0" destOrd="0" presId="urn:microsoft.com/office/officeart/2005/8/layout/radial5"/>
    <dgm:cxn modelId="{388168CB-9E07-8249-9E8D-D2157243886F}" srcId="{45E702B8-AC26-3148-A35C-96DA2F504B99}" destId="{3D80C236-AF65-2445-B65D-1489755971B8}" srcOrd="2" destOrd="0" parTransId="{297BDFD1-C172-964B-9FAE-581A64F7BE8D}" sibTransId="{4B61D7CA-9CBD-DA40-87B5-797F132954ED}"/>
    <dgm:cxn modelId="{D77804F5-318F-1049-B0FE-E98361D28AFA}" type="presOf" srcId="{1C198BC3-2B4D-E340-989F-59626FE0228A}" destId="{5BB55DEB-E436-F14F-B52F-82743C8AF35B}" srcOrd="0" destOrd="0" presId="urn:microsoft.com/office/officeart/2005/8/layout/radial5"/>
    <dgm:cxn modelId="{480BC14D-38D6-B344-89B8-143C53F2BD80}" type="presOf" srcId="{53AED297-83A6-2340-BB44-CB37B55AE748}" destId="{ADE32CD0-FB91-FD42-8182-C7C389F71EAB}" srcOrd="1" destOrd="0" presId="urn:microsoft.com/office/officeart/2005/8/layout/radial5"/>
    <dgm:cxn modelId="{C21B4F92-67E5-324C-98D0-54A714864BCD}" srcId="{45E702B8-AC26-3148-A35C-96DA2F504B99}" destId="{E72A5B9F-B966-C244-AFE3-E233D2FBF60C}" srcOrd="3" destOrd="0" parTransId="{33A9001D-D751-3E45-BC86-BD91B62050D4}" sibTransId="{6321583A-AA38-8B4F-AD0F-2C74734972AD}"/>
    <dgm:cxn modelId="{DFE3A911-CD12-404F-884F-4263EFCDA3B2}" srcId="{45E702B8-AC26-3148-A35C-96DA2F504B99}" destId="{17951C22-0996-3346-8753-03F61BC3D193}" srcOrd="4" destOrd="0" parTransId="{1C198BC3-2B4D-E340-989F-59626FE0228A}" sibTransId="{7B7EDFC7-161E-474F-9AD7-A792B37EE40C}"/>
    <dgm:cxn modelId="{16C4E151-6A1D-A94D-BA68-5C2957FEF038}" type="presOf" srcId="{297BDFD1-C172-964B-9FAE-581A64F7BE8D}" destId="{7709F7A9-8CA0-3B44-A0D0-5367D4089668}" srcOrd="0" destOrd="0" presId="urn:microsoft.com/office/officeart/2005/8/layout/radial5"/>
    <dgm:cxn modelId="{FFAD82EA-3B51-BB4E-A682-F43F47DE3BEB}" type="presOf" srcId="{3E9190F9-6277-5340-BF99-EA3D26D3D28D}" destId="{528A2345-45E3-7E41-88EA-1B211A2C7434}" srcOrd="0" destOrd="0" presId="urn:microsoft.com/office/officeart/2005/8/layout/radial5"/>
    <dgm:cxn modelId="{1CB8C912-D388-4E40-85A7-C349C9185BB3}" srcId="{053677E0-0D98-204B-AA76-BB87E701BCDE}" destId="{45E702B8-AC26-3148-A35C-96DA2F504B99}" srcOrd="0" destOrd="0" parTransId="{F7444CF7-D5C1-5E4C-AC84-88A839AEC666}" sibTransId="{554C1188-F982-504C-B2C8-54D0A5DE1C81}"/>
    <dgm:cxn modelId="{282EE60E-7D23-D54E-A645-76EF53F94F47}" type="presOf" srcId="{297BDFD1-C172-964B-9FAE-581A64F7BE8D}" destId="{481E9845-2C92-6540-A2D4-40BA9D9E2B27}" srcOrd="1" destOrd="0" presId="urn:microsoft.com/office/officeart/2005/8/layout/radial5"/>
    <dgm:cxn modelId="{5A552557-1773-5045-B7C1-4EC2CB87A656}" type="presOf" srcId="{1C198BC3-2B4D-E340-989F-59626FE0228A}" destId="{34CEDB72-93BD-C949-B5FE-24F2210D90D8}" srcOrd="1" destOrd="0" presId="urn:microsoft.com/office/officeart/2005/8/layout/radial5"/>
    <dgm:cxn modelId="{9D2CB6F0-BC7E-0B44-A68A-17392A5AE55A}" srcId="{45E702B8-AC26-3148-A35C-96DA2F504B99}" destId="{42742196-CBBF-6948-9D9F-E341C575E26C}" srcOrd="0" destOrd="0" parTransId="{491F37F5-5EC9-4244-AA7A-DA52589340E5}" sibTransId="{58497135-7F4F-0D47-BFE2-D59E80489261}"/>
    <dgm:cxn modelId="{6D3CF9E6-002E-F446-A452-0DEA827C0CB6}" type="presOf" srcId="{45E702B8-AC26-3148-A35C-96DA2F504B99}" destId="{11E1653A-B7CD-6C4F-B894-57CFD0E2FB70}" srcOrd="0" destOrd="0" presId="urn:microsoft.com/office/officeart/2005/8/layout/radial5"/>
    <dgm:cxn modelId="{92AA48DF-385B-8547-A18F-8EAA1D57AF8C}" type="presOf" srcId="{E72A5B9F-B966-C244-AFE3-E233D2FBF60C}" destId="{44A8145B-F0C6-D941-BF9E-52E898E3316D}" srcOrd="0" destOrd="0" presId="urn:microsoft.com/office/officeart/2005/8/layout/radial5"/>
    <dgm:cxn modelId="{6B3A1A73-637B-C945-982E-7818F60CD6F1}" type="presOf" srcId="{491F37F5-5EC9-4244-AA7A-DA52589340E5}" destId="{4ACA173D-3CD2-A642-BCFF-B5AEA5A26F80}" srcOrd="1" destOrd="0" presId="urn:microsoft.com/office/officeart/2005/8/layout/radial5"/>
    <dgm:cxn modelId="{D0C208F2-D983-5C48-B60C-01FD9AB65C12}" type="presOf" srcId="{33A9001D-D751-3E45-BC86-BD91B62050D4}" destId="{988BEE9E-3467-374B-97EB-83B9DBFE926C}" srcOrd="0" destOrd="0" presId="urn:microsoft.com/office/officeart/2005/8/layout/radial5"/>
    <dgm:cxn modelId="{4795A555-4751-AD4F-92DC-2FD68CAE0071}" type="presOf" srcId="{53AED297-83A6-2340-BB44-CB37B55AE748}" destId="{5E43801F-7A16-E148-BE26-943823572F74}" srcOrd="0" destOrd="0" presId="urn:microsoft.com/office/officeart/2005/8/layout/radial5"/>
    <dgm:cxn modelId="{4207B58A-6244-F348-AD5C-FBAB38FFFCB1}" srcId="{45E702B8-AC26-3148-A35C-96DA2F504B99}" destId="{3E9190F9-6277-5340-BF99-EA3D26D3D28D}" srcOrd="1" destOrd="0" parTransId="{53AED297-83A6-2340-BB44-CB37B55AE748}" sibTransId="{D02B02BA-637E-AE43-97CC-723B9CC27145}"/>
    <dgm:cxn modelId="{944BBC29-67A9-144E-92EE-CFE5A9CB06BA}" type="presOf" srcId="{491F37F5-5EC9-4244-AA7A-DA52589340E5}" destId="{FF5E8B1F-8891-0E43-9071-109447068FD3}" srcOrd="0" destOrd="0" presId="urn:microsoft.com/office/officeart/2005/8/layout/radial5"/>
    <dgm:cxn modelId="{1E615559-ECE9-2544-8FCB-630402772F5A}" type="presOf" srcId="{33A9001D-D751-3E45-BC86-BD91B62050D4}" destId="{EF4AD44C-D903-0D41-890A-F85E7BBC26D7}" srcOrd="1" destOrd="0" presId="urn:microsoft.com/office/officeart/2005/8/layout/radial5"/>
    <dgm:cxn modelId="{803B4781-D531-824E-9BE7-CE31E8DFDCDA}" type="presOf" srcId="{17951C22-0996-3346-8753-03F61BC3D193}" destId="{B0C5A7E4-7E13-6040-AA65-2427ABF11F3C}" srcOrd="0" destOrd="0" presId="urn:microsoft.com/office/officeart/2005/8/layout/radial5"/>
    <dgm:cxn modelId="{23C3340B-C857-0E4D-BFE1-6790861A0A9C}" type="presOf" srcId="{053677E0-0D98-204B-AA76-BB87E701BCDE}" destId="{62864D8E-F9D2-1147-8015-986E334C3569}" srcOrd="0" destOrd="0" presId="urn:microsoft.com/office/officeart/2005/8/layout/radial5"/>
    <dgm:cxn modelId="{7CC1318C-5CE3-0B4F-9369-7E10ABD86FB6}" type="presParOf" srcId="{62864D8E-F9D2-1147-8015-986E334C3569}" destId="{11E1653A-B7CD-6C4F-B894-57CFD0E2FB70}" srcOrd="0" destOrd="0" presId="urn:microsoft.com/office/officeart/2005/8/layout/radial5"/>
    <dgm:cxn modelId="{5696466F-D960-FB48-BFF5-29E4D251577C}" type="presParOf" srcId="{62864D8E-F9D2-1147-8015-986E334C3569}" destId="{FF5E8B1F-8891-0E43-9071-109447068FD3}" srcOrd="1" destOrd="0" presId="urn:microsoft.com/office/officeart/2005/8/layout/radial5"/>
    <dgm:cxn modelId="{2E210D60-30DB-DE46-BE45-742A55FA1625}" type="presParOf" srcId="{FF5E8B1F-8891-0E43-9071-109447068FD3}" destId="{4ACA173D-3CD2-A642-BCFF-B5AEA5A26F80}" srcOrd="0" destOrd="0" presId="urn:microsoft.com/office/officeart/2005/8/layout/radial5"/>
    <dgm:cxn modelId="{55B3216C-73F5-7C4D-B5A0-B9103174DA8B}" type="presParOf" srcId="{62864D8E-F9D2-1147-8015-986E334C3569}" destId="{32FF32CB-E486-1646-A592-CFA1845D5E83}" srcOrd="2" destOrd="0" presId="urn:microsoft.com/office/officeart/2005/8/layout/radial5"/>
    <dgm:cxn modelId="{CBB88B58-0FDE-0847-A22B-C64DD3072E3D}" type="presParOf" srcId="{62864D8E-F9D2-1147-8015-986E334C3569}" destId="{5E43801F-7A16-E148-BE26-943823572F74}" srcOrd="3" destOrd="0" presId="urn:microsoft.com/office/officeart/2005/8/layout/radial5"/>
    <dgm:cxn modelId="{19E67978-FC15-FE44-BE3E-34F73A131B10}" type="presParOf" srcId="{5E43801F-7A16-E148-BE26-943823572F74}" destId="{ADE32CD0-FB91-FD42-8182-C7C389F71EAB}" srcOrd="0" destOrd="0" presId="urn:microsoft.com/office/officeart/2005/8/layout/radial5"/>
    <dgm:cxn modelId="{78E7AE4F-73E4-D147-A19E-65D3C0741FAB}" type="presParOf" srcId="{62864D8E-F9D2-1147-8015-986E334C3569}" destId="{528A2345-45E3-7E41-88EA-1B211A2C7434}" srcOrd="4" destOrd="0" presId="urn:microsoft.com/office/officeart/2005/8/layout/radial5"/>
    <dgm:cxn modelId="{19819CFF-013F-274B-9A17-1C9EF7F532F0}" type="presParOf" srcId="{62864D8E-F9D2-1147-8015-986E334C3569}" destId="{7709F7A9-8CA0-3B44-A0D0-5367D4089668}" srcOrd="5" destOrd="0" presId="urn:microsoft.com/office/officeart/2005/8/layout/radial5"/>
    <dgm:cxn modelId="{727A9B1E-6722-FF42-A93E-734A47BB8664}" type="presParOf" srcId="{7709F7A9-8CA0-3B44-A0D0-5367D4089668}" destId="{481E9845-2C92-6540-A2D4-40BA9D9E2B27}" srcOrd="0" destOrd="0" presId="urn:microsoft.com/office/officeart/2005/8/layout/radial5"/>
    <dgm:cxn modelId="{00B87771-B1B4-9443-94DE-923EB0220A05}" type="presParOf" srcId="{62864D8E-F9D2-1147-8015-986E334C3569}" destId="{093FFD4A-9F9F-D848-8D13-847EACF082E0}" srcOrd="6" destOrd="0" presId="urn:microsoft.com/office/officeart/2005/8/layout/radial5"/>
    <dgm:cxn modelId="{EC7673EE-670C-7549-B8F3-25E18F0E0F90}" type="presParOf" srcId="{62864D8E-F9D2-1147-8015-986E334C3569}" destId="{988BEE9E-3467-374B-97EB-83B9DBFE926C}" srcOrd="7" destOrd="0" presId="urn:microsoft.com/office/officeart/2005/8/layout/radial5"/>
    <dgm:cxn modelId="{3A098ED0-AE01-C64E-B1FA-6EDF889D6B8E}" type="presParOf" srcId="{988BEE9E-3467-374B-97EB-83B9DBFE926C}" destId="{EF4AD44C-D903-0D41-890A-F85E7BBC26D7}" srcOrd="0" destOrd="0" presId="urn:microsoft.com/office/officeart/2005/8/layout/radial5"/>
    <dgm:cxn modelId="{8775547E-3777-4045-B6B3-4498FFAA2B13}" type="presParOf" srcId="{62864D8E-F9D2-1147-8015-986E334C3569}" destId="{44A8145B-F0C6-D941-BF9E-52E898E3316D}" srcOrd="8" destOrd="0" presId="urn:microsoft.com/office/officeart/2005/8/layout/radial5"/>
    <dgm:cxn modelId="{FF21DEDB-1745-A54F-962C-9550F7E0565A}" type="presParOf" srcId="{62864D8E-F9D2-1147-8015-986E334C3569}" destId="{5BB55DEB-E436-F14F-B52F-82743C8AF35B}" srcOrd="9" destOrd="0" presId="urn:microsoft.com/office/officeart/2005/8/layout/radial5"/>
    <dgm:cxn modelId="{7FE23FA5-FE8C-4244-A09E-0F1522C2B503}" type="presParOf" srcId="{5BB55DEB-E436-F14F-B52F-82743C8AF35B}" destId="{34CEDB72-93BD-C949-B5FE-24F2210D90D8}" srcOrd="0" destOrd="0" presId="urn:microsoft.com/office/officeart/2005/8/layout/radial5"/>
    <dgm:cxn modelId="{1C5D676C-1592-9049-B46C-C8B72E968700}" type="presParOf" srcId="{62864D8E-F9D2-1147-8015-986E334C3569}" destId="{B0C5A7E4-7E13-6040-AA65-2427ABF11F3C}"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69D507-4A1A-49A1-A540-2AA1FEE4F017}" type="doc">
      <dgm:prSet loTypeId="urn:microsoft.com/office/officeart/2009/3/layout/RandomtoResultProcess" loCatId="process" qsTypeId="urn:microsoft.com/office/officeart/2005/8/quickstyle/simple5" qsCatId="simple" csTypeId="urn:microsoft.com/office/officeart/2005/8/colors/accent1_4" csCatId="accent1" phldr="1"/>
      <dgm:spPr/>
      <dgm:t>
        <a:bodyPr/>
        <a:lstStyle/>
        <a:p>
          <a:endParaRPr lang="en-US"/>
        </a:p>
      </dgm:t>
    </dgm:pt>
    <dgm:pt modelId="{86FB03E8-495C-40CB-BA61-8FEA6091A22B}">
      <dgm:prSet phldrT="[Text]"/>
      <dgm:spPr/>
      <dgm:t>
        <a:bodyPr/>
        <a:lstStyle/>
        <a:p>
          <a:r>
            <a:rPr lang="en-US" dirty="0" smtClean="0"/>
            <a:t>Excess cortisol</a:t>
          </a:r>
          <a:endParaRPr lang="en-US" dirty="0"/>
        </a:p>
      </dgm:t>
    </dgm:pt>
    <dgm:pt modelId="{35E5A26E-2399-4C8C-9F2C-3CE7CD47EF74}" type="parTrans" cxnId="{2DA956E1-0A69-4685-B21F-6B117CB7A06F}">
      <dgm:prSet/>
      <dgm:spPr/>
      <dgm:t>
        <a:bodyPr/>
        <a:lstStyle/>
        <a:p>
          <a:endParaRPr lang="en-US"/>
        </a:p>
      </dgm:t>
    </dgm:pt>
    <dgm:pt modelId="{C2878CE3-7F45-4965-90FD-EF77FE793748}" type="sibTrans" cxnId="{2DA956E1-0A69-4685-B21F-6B117CB7A06F}">
      <dgm:prSet/>
      <dgm:spPr/>
      <dgm:t>
        <a:bodyPr/>
        <a:lstStyle/>
        <a:p>
          <a:endParaRPr lang="en-US"/>
        </a:p>
      </dgm:t>
    </dgm:pt>
    <dgm:pt modelId="{1618444F-4ED5-422C-903C-00A4327D8A00}">
      <dgm:prSet phldrT="[Text]"/>
      <dgm:spPr/>
      <dgm:t>
        <a:bodyPr/>
        <a:lstStyle/>
        <a:p>
          <a:r>
            <a:rPr lang="en-US" dirty="0" smtClean="0"/>
            <a:t>Adrenal Axis</a:t>
          </a:r>
          <a:endParaRPr lang="en-US" dirty="0"/>
        </a:p>
      </dgm:t>
    </dgm:pt>
    <dgm:pt modelId="{CA31BB74-4415-4D62-9155-E43DD5C76D46}" type="parTrans" cxnId="{7E7A8D93-7379-47F2-BF0D-657F1E02ECE4}">
      <dgm:prSet/>
      <dgm:spPr/>
      <dgm:t>
        <a:bodyPr/>
        <a:lstStyle/>
        <a:p>
          <a:endParaRPr lang="en-US"/>
        </a:p>
      </dgm:t>
    </dgm:pt>
    <dgm:pt modelId="{E3E61E89-859F-4ED1-81A2-102B87D0A472}" type="sibTrans" cxnId="{7E7A8D93-7379-47F2-BF0D-657F1E02ECE4}">
      <dgm:prSet/>
      <dgm:spPr/>
      <dgm:t>
        <a:bodyPr/>
        <a:lstStyle/>
        <a:p>
          <a:endParaRPr lang="en-US"/>
        </a:p>
      </dgm:t>
    </dgm:pt>
    <dgm:pt modelId="{2CA33F18-51CD-46A3-BE2A-F32B67C1EF82}">
      <dgm:prSet phldrT="[Text]"/>
      <dgm:spPr/>
      <dgm:t>
        <a:bodyPr/>
        <a:lstStyle/>
        <a:p>
          <a:r>
            <a:rPr lang="en-US" dirty="0" smtClean="0"/>
            <a:t>Adverse health outcomes</a:t>
          </a:r>
          <a:endParaRPr lang="en-US" dirty="0"/>
        </a:p>
      </dgm:t>
    </dgm:pt>
    <dgm:pt modelId="{889CFFFA-9771-41C5-A14D-69E7F4117215}" type="parTrans" cxnId="{BFCBD24C-5CAE-4BE1-BAE2-E08CB1722487}">
      <dgm:prSet/>
      <dgm:spPr/>
      <dgm:t>
        <a:bodyPr/>
        <a:lstStyle/>
        <a:p>
          <a:endParaRPr lang="en-US"/>
        </a:p>
      </dgm:t>
    </dgm:pt>
    <dgm:pt modelId="{21457AC3-6823-455E-B427-D04D10872CE5}" type="sibTrans" cxnId="{BFCBD24C-5CAE-4BE1-BAE2-E08CB1722487}">
      <dgm:prSet/>
      <dgm:spPr/>
      <dgm:t>
        <a:bodyPr/>
        <a:lstStyle/>
        <a:p>
          <a:endParaRPr lang="en-US"/>
        </a:p>
      </dgm:t>
    </dgm:pt>
    <dgm:pt modelId="{557DB65A-4642-48C4-9DDF-539FF34FFF61}">
      <dgm:prSet phldrT="[Text]"/>
      <dgm:spPr/>
      <dgm:t>
        <a:bodyPr/>
        <a:lstStyle/>
        <a:p>
          <a:r>
            <a:rPr lang="en-US" dirty="0" smtClean="0"/>
            <a:t>Early puberty</a:t>
          </a:r>
          <a:endParaRPr lang="en-US" dirty="0"/>
        </a:p>
      </dgm:t>
    </dgm:pt>
    <dgm:pt modelId="{4E3E1F15-81E7-44E5-B1F4-E4345215697E}" type="parTrans" cxnId="{5F4A39D3-9B6D-47EB-BD61-D46B2063A424}">
      <dgm:prSet/>
      <dgm:spPr/>
      <dgm:t>
        <a:bodyPr/>
        <a:lstStyle/>
        <a:p>
          <a:endParaRPr lang="en-US"/>
        </a:p>
      </dgm:t>
    </dgm:pt>
    <dgm:pt modelId="{F55D4F2F-7013-41A6-98A2-42F8530C0E14}" type="sibTrans" cxnId="{5F4A39D3-9B6D-47EB-BD61-D46B2063A424}">
      <dgm:prSet/>
      <dgm:spPr/>
      <dgm:t>
        <a:bodyPr/>
        <a:lstStyle/>
        <a:p>
          <a:endParaRPr lang="en-US"/>
        </a:p>
      </dgm:t>
    </dgm:pt>
    <dgm:pt modelId="{E26A8AB3-0542-4B46-9630-CF64A584EDDE}">
      <dgm:prSet phldrT="[Text]"/>
      <dgm:spPr/>
      <dgm:t>
        <a:bodyPr/>
        <a:lstStyle/>
        <a:p>
          <a:r>
            <a:rPr lang="en-US" dirty="0" smtClean="0"/>
            <a:t>Adversity</a:t>
          </a:r>
          <a:endParaRPr lang="en-US" dirty="0"/>
        </a:p>
      </dgm:t>
    </dgm:pt>
    <dgm:pt modelId="{0525303F-EB6A-4A1E-BD7D-0F9E310ED4A1}" type="parTrans" cxnId="{7D0B4C8E-9449-4451-BEED-E13E6B7367B9}">
      <dgm:prSet/>
      <dgm:spPr/>
      <dgm:t>
        <a:bodyPr/>
        <a:lstStyle/>
        <a:p>
          <a:endParaRPr lang="en-US"/>
        </a:p>
      </dgm:t>
    </dgm:pt>
    <dgm:pt modelId="{782C8F04-03E8-42D1-8ABD-F6D2763A94F4}" type="sibTrans" cxnId="{7D0B4C8E-9449-4451-BEED-E13E6B7367B9}">
      <dgm:prSet/>
      <dgm:spPr/>
      <dgm:t>
        <a:bodyPr/>
        <a:lstStyle/>
        <a:p>
          <a:endParaRPr lang="en-US"/>
        </a:p>
      </dgm:t>
    </dgm:pt>
    <dgm:pt modelId="{B20EFC7E-8BEE-4E2B-B0D3-DA97CE2069A8}" type="pres">
      <dgm:prSet presAssocID="{5469D507-4A1A-49A1-A540-2AA1FEE4F017}" presName="Name0" presStyleCnt="0">
        <dgm:presLayoutVars>
          <dgm:dir/>
          <dgm:animOne val="branch"/>
          <dgm:animLvl val="lvl"/>
        </dgm:presLayoutVars>
      </dgm:prSet>
      <dgm:spPr/>
      <dgm:t>
        <a:bodyPr/>
        <a:lstStyle/>
        <a:p>
          <a:endParaRPr lang="en-US"/>
        </a:p>
      </dgm:t>
    </dgm:pt>
    <dgm:pt modelId="{98B5A668-8F9F-4A99-9E1E-D817B5A37939}" type="pres">
      <dgm:prSet presAssocID="{E26A8AB3-0542-4B46-9630-CF64A584EDDE}" presName="chaos" presStyleCnt="0"/>
      <dgm:spPr/>
    </dgm:pt>
    <dgm:pt modelId="{CE5A5568-06F5-4B02-B1CE-2F19219A4519}" type="pres">
      <dgm:prSet presAssocID="{E26A8AB3-0542-4B46-9630-CF64A584EDDE}" presName="parTx1" presStyleLbl="revTx" presStyleIdx="0" presStyleCnt="4"/>
      <dgm:spPr/>
      <dgm:t>
        <a:bodyPr/>
        <a:lstStyle/>
        <a:p>
          <a:endParaRPr lang="en-US"/>
        </a:p>
      </dgm:t>
    </dgm:pt>
    <dgm:pt modelId="{84452586-ACF0-4D20-9105-CAD2D9A85EF4}" type="pres">
      <dgm:prSet presAssocID="{E26A8AB3-0542-4B46-9630-CF64A584EDDE}" presName="c1" presStyleLbl="node1" presStyleIdx="0" presStyleCnt="19"/>
      <dgm:spPr/>
    </dgm:pt>
    <dgm:pt modelId="{EE56A0DE-6F56-4AF8-AB18-F76C684BF6A0}" type="pres">
      <dgm:prSet presAssocID="{E26A8AB3-0542-4B46-9630-CF64A584EDDE}" presName="c2" presStyleLbl="node1" presStyleIdx="1" presStyleCnt="19"/>
      <dgm:spPr/>
    </dgm:pt>
    <dgm:pt modelId="{16CBC3BB-F7D0-4D5D-9712-2B68F261F6DD}" type="pres">
      <dgm:prSet presAssocID="{E26A8AB3-0542-4B46-9630-CF64A584EDDE}" presName="c3" presStyleLbl="node1" presStyleIdx="2" presStyleCnt="19"/>
      <dgm:spPr/>
    </dgm:pt>
    <dgm:pt modelId="{A17FDE16-6B71-4A52-B444-D7EBED708BD8}" type="pres">
      <dgm:prSet presAssocID="{E26A8AB3-0542-4B46-9630-CF64A584EDDE}" presName="c4" presStyleLbl="node1" presStyleIdx="3" presStyleCnt="19"/>
      <dgm:spPr/>
    </dgm:pt>
    <dgm:pt modelId="{7C01D9FB-61DF-45CC-80A8-432D0EDDA5A7}" type="pres">
      <dgm:prSet presAssocID="{E26A8AB3-0542-4B46-9630-CF64A584EDDE}" presName="c5" presStyleLbl="node1" presStyleIdx="4" presStyleCnt="19"/>
      <dgm:spPr/>
    </dgm:pt>
    <dgm:pt modelId="{3EB75AC8-4426-426F-B8BE-DCAEC8D3E9B8}" type="pres">
      <dgm:prSet presAssocID="{E26A8AB3-0542-4B46-9630-CF64A584EDDE}" presName="c6" presStyleLbl="node1" presStyleIdx="5" presStyleCnt="19"/>
      <dgm:spPr/>
    </dgm:pt>
    <dgm:pt modelId="{F6490D3D-C385-41D7-9033-B04689898125}" type="pres">
      <dgm:prSet presAssocID="{E26A8AB3-0542-4B46-9630-CF64A584EDDE}" presName="c7" presStyleLbl="node1" presStyleIdx="6" presStyleCnt="19"/>
      <dgm:spPr/>
    </dgm:pt>
    <dgm:pt modelId="{2C00D6E5-F7A3-4C29-9C5F-90A7F430CE6D}" type="pres">
      <dgm:prSet presAssocID="{E26A8AB3-0542-4B46-9630-CF64A584EDDE}" presName="c8" presStyleLbl="node1" presStyleIdx="7" presStyleCnt="19"/>
      <dgm:spPr/>
    </dgm:pt>
    <dgm:pt modelId="{CF49B1DC-7505-4C23-8DA2-8D3B26B508C9}" type="pres">
      <dgm:prSet presAssocID="{E26A8AB3-0542-4B46-9630-CF64A584EDDE}" presName="c9" presStyleLbl="node1" presStyleIdx="8" presStyleCnt="19"/>
      <dgm:spPr/>
    </dgm:pt>
    <dgm:pt modelId="{EE94F553-7B75-4CE4-AF57-2B8D452FAD95}" type="pres">
      <dgm:prSet presAssocID="{E26A8AB3-0542-4B46-9630-CF64A584EDDE}" presName="c10" presStyleLbl="node1" presStyleIdx="9" presStyleCnt="19"/>
      <dgm:spPr/>
    </dgm:pt>
    <dgm:pt modelId="{01A58A1C-C09D-470C-BAE2-327A0136BE42}" type="pres">
      <dgm:prSet presAssocID="{E26A8AB3-0542-4B46-9630-CF64A584EDDE}" presName="c11" presStyleLbl="node1" presStyleIdx="10" presStyleCnt="19"/>
      <dgm:spPr/>
    </dgm:pt>
    <dgm:pt modelId="{2A1477B5-FB17-49F4-B9E6-4A022F301D39}" type="pres">
      <dgm:prSet presAssocID="{E26A8AB3-0542-4B46-9630-CF64A584EDDE}" presName="c12" presStyleLbl="node1" presStyleIdx="11" presStyleCnt="19"/>
      <dgm:spPr/>
    </dgm:pt>
    <dgm:pt modelId="{261BE383-4BA6-4599-9025-DE47A000B5B7}" type="pres">
      <dgm:prSet presAssocID="{E26A8AB3-0542-4B46-9630-CF64A584EDDE}" presName="c13" presStyleLbl="node1" presStyleIdx="12" presStyleCnt="19"/>
      <dgm:spPr/>
    </dgm:pt>
    <dgm:pt modelId="{2A862C07-E689-4F25-BAF1-8DB137279F26}" type="pres">
      <dgm:prSet presAssocID="{E26A8AB3-0542-4B46-9630-CF64A584EDDE}" presName="c14" presStyleLbl="node1" presStyleIdx="13" presStyleCnt="19"/>
      <dgm:spPr/>
    </dgm:pt>
    <dgm:pt modelId="{CB506AAB-D02A-49A1-99B5-9304FCEF4A90}" type="pres">
      <dgm:prSet presAssocID="{E26A8AB3-0542-4B46-9630-CF64A584EDDE}" presName="c15" presStyleLbl="node1" presStyleIdx="14" presStyleCnt="19"/>
      <dgm:spPr/>
    </dgm:pt>
    <dgm:pt modelId="{CDF86298-7D36-4F97-BD8E-7124F426ECCA}" type="pres">
      <dgm:prSet presAssocID="{E26A8AB3-0542-4B46-9630-CF64A584EDDE}" presName="c16" presStyleLbl="node1" presStyleIdx="15" presStyleCnt="19"/>
      <dgm:spPr/>
    </dgm:pt>
    <dgm:pt modelId="{ABCB2A55-E7BE-4386-ABEC-8A184723EAA8}" type="pres">
      <dgm:prSet presAssocID="{E26A8AB3-0542-4B46-9630-CF64A584EDDE}" presName="c17" presStyleLbl="node1" presStyleIdx="16" presStyleCnt="19"/>
      <dgm:spPr/>
    </dgm:pt>
    <dgm:pt modelId="{504C8758-E5DA-4172-B543-3395C0573DC1}" type="pres">
      <dgm:prSet presAssocID="{E26A8AB3-0542-4B46-9630-CF64A584EDDE}" presName="c18" presStyleLbl="node1" presStyleIdx="17" presStyleCnt="19"/>
      <dgm:spPr/>
    </dgm:pt>
    <dgm:pt modelId="{3E29D21F-6D0F-4C33-88B8-E6F3EC22FD2A}" type="pres">
      <dgm:prSet presAssocID="{782C8F04-03E8-42D1-8ABD-F6D2763A94F4}" presName="chevronComposite1" presStyleCnt="0"/>
      <dgm:spPr/>
    </dgm:pt>
    <dgm:pt modelId="{A255F5E8-8F60-4D2F-973B-3D2655A5921A}" type="pres">
      <dgm:prSet presAssocID="{782C8F04-03E8-42D1-8ABD-F6D2763A94F4}" presName="chevron1" presStyleLbl="sibTrans2D1" presStyleIdx="0" presStyleCnt="4"/>
      <dgm:spPr/>
    </dgm:pt>
    <dgm:pt modelId="{68627E4C-4F1B-4362-B99C-5FD1652F74CD}" type="pres">
      <dgm:prSet presAssocID="{782C8F04-03E8-42D1-8ABD-F6D2763A94F4}" presName="spChevron1" presStyleCnt="0"/>
      <dgm:spPr/>
    </dgm:pt>
    <dgm:pt modelId="{7F62DBC7-6877-4ABD-B9FB-C81E09D723DD}" type="pres">
      <dgm:prSet presAssocID="{86FB03E8-495C-40CB-BA61-8FEA6091A22B}" presName="middle" presStyleCnt="0"/>
      <dgm:spPr/>
    </dgm:pt>
    <dgm:pt modelId="{45A76578-1222-41DD-9070-B367678177B5}" type="pres">
      <dgm:prSet presAssocID="{86FB03E8-495C-40CB-BA61-8FEA6091A22B}" presName="parTxMid" presStyleLbl="revTx" presStyleIdx="1" presStyleCnt="4"/>
      <dgm:spPr/>
      <dgm:t>
        <a:bodyPr/>
        <a:lstStyle/>
        <a:p>
          <a:endParaRPr lang="en-US"/>
        </a:p>
      </dgm:t>
    </dgm:pt>
    <dgm:pt modelId="{C46467AB-2310-4F49-8C36-50AC2FB66567}" type="pres">
      <dgm:prSet presAssocID="{86FB03E8-495C-40CB-BA61-8FEA6091A22B}" presName="spMid" presStyleCnt="0"/>
      <dgm:spPr/>
    </dgm:pt>
    <dgm:pt modelId="{CCA709C5-2298-4933-9E7C-45D26EFABC2E}" type="pres">
      <dgm:prSet presAssocID="{C2878CE3-7F45-4965-90FD-EF77FE793748}" presName="chevronComposite1" presStyleCnt="0"/>
      <dgm:spPr/>
    </dgm:pt>
    <dgm:pt modelId="{52703093-ABA4-4923-9506-F4851E35FC18}" type="pres">
      <dgm:prSet presAssocID="{C2878CE3-7F45-4965-90FD-EF77FE793748}" presName="chevron1" presStyleLbl="sibTrans2D1" presStyleIdx="1" presStyleCnt="4"/>
      <dgm:spPr/>
    </dgm:pt>
    <dgm:pt modelId="{5C9C2BB4-A218-4DA8-854C-F35C50697BFA}" type="pres">
      <dgm:prSet presAssocID="{C2878CE3-7F45-4965-90FD-EF77FE793748}" presName="spChevron1" presStyleCnt="0"/>
      <dgm:spPr/>
    </dgm:pt>
    <dgm:pt modelId="{3EED18C7-9979-4D25-8636-3A9C3AB4C4D6}" type="pres">
      <dgm:prSet presAssocID="{1618444F-4ED5-422C-903C-00A4327D8A00}" presName="middle" presStyleCnt="0"/>
      <dgm:spPr/>
    </dgm:pt>
    <dgm:pt modelId="{97C7C27A-6431-41B1-B08C-D925C32BE736}" type="pres">
      <dgm:prSet presAssocID="{1618444F-4ED5-422C-903C-00A4327D8A00}" presName="parTxMid" presStyleLbl="revTx" presStyleIdx="2" presStyleCnt="4"/>
      <dgm:spPr/>
      <dgm:t>
        <a:bodyPr/>
        <a:lstStyle/>
        <a:p>
          <a:endParaRPr lang="en-US"/>
        </a:p>
      </dgm:t>
    </dgm:pt>
    <dgm:pt modelId="{CB6CCDE0-44EA-4CB6-BDC4-924607066479}" type="pres">
      <dgm:prSet presAssocID="{1618444F-4ED5-422C-903C-00A4327D8A00}" presName="spMid" presStyleCnt="0"/>
      <dgm:spPr/>
    </dgm:pt>
    <dgm:pt modelId="{326B9E58-1B86-4618-9816-FE1BB490ABFB}" type="pres">
      <dgm:prSet presAssocID="{E3E61E89-859F-4ED1-81A2-102B87D0A472}" presName="chevronComposite1" presStyleCnt="0"/>
      <dgm:spPr/>
    </dgm:pt>
    <dgm:pt modelId="{E6B760E6-263A-4B3A-B57C-C9DD708A3FB2}" type="pres">
      <dgm:prSet presAssocID="{E3E61E89-859F-4ED1-81A2-102B87D0A472}" presName="chevron1" presStyleLbl="sibTrans2D1" presStyleIdx="2" presStyleCnt="4"/>
      <dgm:spPr/>
    </dgm:pt>
    <dgm:pt modelId="{F3EB922D-2B3F-43AA-9379-B2684F956415}" type="pres">
      <dgm:prSet presAssocID="{E3E61E89-859F-4ED1-81A2-102B87D0A472}" presName="spChevron1" presStyleCnt="0"/>
      <dgm:spPr/>
    </dgm:pt>
    <dgm:pt modelId="{8D3553C8-7A33-4E89-83B8-B75521AD176A}" type="pres">
      <dgm:prSet presAssocID="{557DB65A-4642-48C4-9DDF-539FF34FFF61}" presName="middle" presStyleCnt="0"/>
      <dgm:spPr/>
    </dgm:pt>
    <dgm:pt modelId="{74241F7D-80F5-453A-96A4-072ECF990800}" type="pres">
      <dgm:prSet presAssocID="{557DB65A-4642-48C4-9DDF-539FF34FFF61}" presName="parTxMid" presStyleLbl="revTx" presStyleIdx="3" presStyleCnt="4"/>
      <dgm:spPr/>
      <dgm:t>
        <a:bodyPr/>
        <a:lstStyle/>
        <a:p>
          <a:endParaRPr lang="en-US"/>
        </a:p>
      </dgm:t>
    </dgm:pt>
    <dgm:pt modelId="{0285D95B-A158-4BA6-87D9-EB8401D3080E}" type="pres">
      <dgm:prSet presAssocID="{557DB65A-4642-48C4-9DDF-539FF34FFF61}" presName="spMid" presStyleCnt="0"/>
      <dgm:spPr/>
    </dgm:pt>
    <dgm:pt modelId="{3970E2E3-6DF7-4348-8DEB-70024ADEB0B2}" type="pres">
      <dgm:prSet presAssocID="{F55D4F2F-7013-41A6-98A2-42F8530C0E14}" presName="chevronComposite1" presStyleCnt="0"/>
      <dgm:spPr/>
    </dgm:pt>
    <dgm:pt modelId="{A16B1A88-7B42-4711-A22B-2D96CCE99237}" type="pres">
      <dgm:prSet presAssocID="{F55D4F2F-7013-41A6-98A2-42F8530C0E14}" presName="chevron1" presStyleLbl="sibTrans2D1" presStyleIdx="3" presStyleCnt="4"/>
      <dgm:spPr/>
    </dgm:pt>
    <dgm:pt modelId="{FC4447C1-AF34-46C5-B561-E7F00DFC5291}" type="pres">
      <dgm:prSet presAssocID="{F55D4F2F-7013-41A6-98A2-42F8530C0E14}" presName="spChevron1" presStyleCnt="0"/>
      <dgm:spPr/>
    </dgm:pt>
    <dgm:pt modelId="{656FCDAD-B09D-4EF6-A47A-46C74BB46223}" type="pres">
      <dgm:prSet presAssocID="{2CA33F18-51CD-46A3-BE2A-F32B67C1EF82}" presName="last" presStyleCnt="0"/>
      <dgm:spPr/>
    </dgm:pt>
    <dgm:pt modelId="{9629E803-836D-4821-B582-2475424E76EB}" type="pres">
      <dgm:prSet presAssocID="{2CA33F18-51CD-46A3-BE2A-F32B67C1EF82}" presName="circleTx" presStyleLbl="node1" presStyleIdx="18" presStyleCnt="19"/>
      <dgm:spPr/>
      <dgm:t>
        <a:bodyPr/>
        <a:lstStyle/>
        <a:p>
          <a:endParaRPr lang="en-US"/>
        </a:p>
      </dgm:t>
    </dgm:pt>
    <dgm:pt modelId="{ADA303D2-1B8D-4554-84C3-98AD8E270524}" type="pres">
      <dgm:prSet presAssocID="{2CA33F18-51CD-46A3-BE2A-F32B67C1EF82}" presName="spN" presStyleCnt="0"/>
      <dgm:spPr/>
    </dgm:pt>
  </dgm:ptLst>
  <dgm:cxnLst>
    <dgm:cxn modelId="{8FEE4212-367A-4091-844E-2CC7D54D5FF1}" type="presOf" srcId="{5469D507-4A1A-49A1-A540-2AA1FEE4F017}" destId="{B20EFC7E-8BEE-4E2B-B0D3-DA97CE2069A8}" srcOrd="0" destOrd="0" presId="urn:microsoft.com/office/officeart/2009/3/layout/RandomtoResultProcess"/>
    <dgm:cxn modelId="{2DA956E1-0A69-4685-B21F-6B117CB7A06F}" srcId="{5469D507-4A1A-49A1-A540-2AA1FEE4F017}" destId="{86FB03E8-495C-40CB-BA61-8FEA6091A22B}" srcOrd="1" destOrd="0" parTransId="{35E5A26E-2399-4C8C-9F2C-3CE7CD47EF74}" sibTransId="{C2878CE3-7F45-4965-90FD-EF77FE793748}"/>
    <dgm:cxn modelId="{5F4A39D3-9B6D-47EB-BD61-D46B2063A424}" srcId="{5469D507-4A1A-49A1-A540-2AA1FEE4F017}" destId="{557DB65A-4642-48C4-9DDF-539FF34FFF61}" srcOrd="3" destOrd="0" parTransId="{4E3E1F15-81E7-44E5-B1F4-E4345215697E}" sibTransId="{F55D4F2F-7013-41A6-98A2-42F8530C0E14}"/>
    <dgm:cxn modelId="{BE91EED3-69FD-4B2B-82C0-262BB5881115}" type="presOf" srcId="{2CA33F18-51CD-46A3-BE2A-F32B67C1EF82}" destId="{9629E803-836D-4821-B582-2475424E76EB}" srcOrd="0" destOrd="0" presId="urn:microsoft.com/office/officeart/2009/3/layout/RandomtoResultProcess"/>
    <dgm:cxn modelId="{1945837F-929B-4053-920E-456AAB378D58}" type="presOf" srcId="{86FB03E8-495C-40CB-BA61-8FEA6091A22B}" destId="{45A76578-1222-41DD-9070-B367678177B5}" srcOrd="0" destOrd="0" presId="urn:microsoft.com/office/officeart/2009/3/layout/RandomtoResultProcess"/>
    <dgm:cxn modelId="{7E7A8D93-7379-47F2-BF0D-657F1E02ECE4}" srcId="{5469D507-4A1A-49A1-A540-2AA1FEE4F017}" destId="{1618444F-4ED5-422C-903C-00A4327D8A00}" srcOrd="2" destOrd="0" parTransId="{CA31BB74-4415-4D62-9155-E43DD5C76D46}" sibTransId="{E3E61E89-859F-4ED1-81A2-102B87D0A472}"/>
    <dgm:cxn modelId="{F30A33C2-013C-48DB-BC9E-2230195D1DA0}" type="presOf" srcId="{557DB65A-4642-48C4-9DDF-539FF34FFF61}" destId="{74241F7D-80F5-453A-96A4-072ECF990800}" srcOrd="0" destOrd="0" presId="urn:microsoft.com/office/officeart/2009/3/layout/RandomtoResultProcess"/>
    <dgm:cxn modelId="{7D0B4C8E-9449-4451-BEED-E13E6B7367B9}" srcId="{5469D507-4A1A-49A1-A540-2AA1FEE4F017}" destId="{E26A8AB3-0542-4B46-9630-CF64A584EDDE}" srcOrd="0" destOrd="0" parTransId="{0525303F-EB6A-4A1E-BD7D-0F9E310ED4A1}" sibTransId="{782C8F04-03E8-42D1-8ABD-F6D2763A94F4}"/>
    <dgm:cxn modelId="{AE1E2002-5874-4820-80CC-787C3EBD3417}" type="presOf" srcId="{E26A8AB3-0542-4B46-9630-CF64A584EDDE}" destId="{CE5A5568-06F5-4B02-B1CE-2F19219A4519}" srcOrd="0" destOrd="0" presId="urn:microsoft.com/office/officeart/2009/3/layout/RandomtoResultProcess"/>
    <dgm:cxn modelId="{BFCBD24C-5CAE-4BE1-BAE2-E08CB1722487}" srcId="{5469D507-4A1A-49A1-A540-2AA1FEE4F017}" destId="{2CA33F18-51CD-46A3-BE2A-F32B67C1EF82}" srcOrd="4" destOrd="0" parTransId="{889CFFFA-9771-41C5-A14D-69E7F4117215}" sibTransId="{21457AC3-6823-455E-B427-D04D10872CE5}"/>
    <dgm:cxn modelId="{208102DF-0942-4967-A9EF-F362CB33ED13}" type="presOf" srcId="{1618444F-4ED5-422C-903C-00A4327D8A00}" destId="{97C7C27A-6431-41B1-B08C-D925C32BE736}" srcOrd="0" destOrd="0" presId="urn:microsoft.com/office/officeart/2009/3/layout/RandomtoResultProcess"/>
    <dgm:cxn modelId="{1EB2BBB4-91BD-4C08-92CC-E44270276D8B}" type="presParOf" srcId="{B20EFC7E-8BEE-4E2B-B0D3-DA97CE2069A8}" destId="{98B5A668-8F9F-4A99-9E1E-D817B5A37939}" srcOrd="0" destOrd="0" presId="urn:microsoft.com/office/officeart/2009/3/layout/RandomtoResultProcess"/>
    <dgm:cxn modelId="{645DEEA2-6F39-4ED1-9F45-EF36279663E6}" type="presParOf" srcId="{98B5A668-8F9F-4A99-9E1E-D817B5A37939}" destId="{CE5A5568-06F5-4B02-B1CE-2F19219A4519}" srcOrd="0" destOrd="0" presId="urn:microsoft.com/office/officeart/2009/3/layout/RandomtoResultProcess"/>
    <dgm:cxn modelId="{A6626C15-7106-446D-B7C8-94C070FFEA4F}" type="presParOf" srcId="{98B5A668-8F9F-4A99-9E1E-D817B5A37939}" destId="{84452586-ACF0-4D20-9105-CAD2D9A85EF4}" srcOrd="1" destOrd="0" presId="urn:microsoft.com/office/officeart/2009/3/layout/RandomtoResultProcess"/>
    <dgm:cxn modelId="{3EA2787A-8B00-460E-B5CD-9273B5584CCF}" type="presParOf" srcId="{98B5A668-8F9F-4A99-9E1E-D817B5A37939}" destId="{EE56A0DE-6F56-4AF8-AB18-F76C684BF6A0}" srcOrd="2" destOrd="0" presId="urn:microsoft.com/office/officeart/2009/3/layout/RandomtoResultProcess"/>
    <dgm:cxn modelId="{F84AEE59-389A-4700-9374-05CAB1F1B38B}" type="presParOf" srcId="{98B5A668-8F9F-4A99-9E1E-D817B5A37939}" destId="{16CBC3BB-F7D0-4D5D-9712-2B68F261F6DD}" srcOrd="3" destOrd="0" presId="urn:microsoft.com/office/officeart/2009/3/layout/RandomtoResultProcess"/>
    <dgm:cxn modelId="{2D0C19BC-A051-4E27-8758-621B5ED48FC2}" type="presParOf" srcId="{98B5A668-8F9F-4A99-9E1E-D817B5A37939}" destId="{A17FDE16-6B71-4A52-B444-D7EBED708BD8}" srcOrd="4" destOrd="0" presId="urn:microsoft.com/office/officeart/2009/3/layout/RandomtoResultProcess"/>
    <dgm:cxn modelId="{AFB983E5-9B08-49CD-A989-29BD86C2A17E}" type="presParOf" srcId="{98B5A668-8F9F-4A99-9E1E-D817B5A37939}" destId="{7C01D9FB-61DF-45CC-80A8-432D0EDDA5A7}" srcOrd="5" destOrd="0" presId="urn:microsoft.com/office/officeart/2009/3/layout/RandomtoResultProcess"/>
    <dgm:cxn modelId="{4585E0FD-09AE-40F7-9311-32F222987A56}" type="presParOf" srcId="{98B5A668-8F9F-4A99-9E1E-D817B5A37939}" destId="{3EB75AC8-4426-426F-B8BE-DCAEC8D3E9B8}" srcOrd="6" destOrd="0" presId="urn:microsoft.com/office/officeart/2009/3/layout/RandomtoResultProcess"/>
    <dgm:cxn modelId="{8B99BEE5-D3F3-4123-A2A0-81387B3170C5}" type="presParOf" srcId="{98B5A668-8F9F-4A99-9E1E-D817B5A37939}" destId="{F6490D3D-C385-41D7-9033-B04689898125}" srcOrd="7" destOrd="0" presId="urn:microsoft.com/office/officeart/2009/3/layout/RandomtoResultProcess"/>
    <dgm:cxn modelId="{2B24F85B-26E6-446D-BF81-70D9F6FBD9D3}" type="presParOf" srcId="{98B5A668-8F9F-4A99-9E1E-D817B5A37939}" destId="{2C00D6E5-F7A3-4C29-9C5F-90A7F430CE6D}" srcOrd="8" destOrd="0" presId="urn:microsoft.com/office/officeart/2009/3/layout/RandomtoResultProcess"/>
    <dgm:cxn modelId="{B4F50C7A-5EFA-4D32-97A2-3B42851599B4}" type="presParOf" srcId="{98B5A668-8F9F-4A99-9E1E-D817B5A37939}" destId="{CF49B1DC-7505-4C23-8DA2-8D3B26B508C9}" srcOrd="9" destOrd="0" presId="urn:microsoft.com/office/officeart/2009/3/layout/RandomtoResultProcess"/>
    <dgm:cxn modelId="{69BD34AB-E4FD-43AE-88F1-D0E47F8087E1}" type="presParOf" srcId="{98B5A668-8F9F-4A99-9E1E-D817B5A37939}" destId="{EE94F553-7B75-4CE4-AF57-2B8D452FAD95}" srcOrd="10" destOrd="0" presId="urn:microsoft.com/office/officeart/2009/3/layout/RandomtoResultProcess"/>
    <dgm:cxn modelId="{BE358F8A-1839-41BC-B7A5-9E0A9A053D96}" type="presParOf" srcId="{98B5A668-8F9F-4A99-9E1E-D817B5A37939}" destId="{01A58A1C-C09D-470C-BAE2-327A0136BE42}" srcOrd="11" destOrd="0" presId="urn:microsoft.com/office/officeart/2009/3/layout/RandomtoResultProcess"/>
    <dgm:cxn modelId="{8A058A97-6E95-44BF-9914-18976F749A9C}" type="presParOf" srcId="{98B5A668-8F9F-4A99-9E1E-D817B5A37939}" destId="{2A1477B5-FB17-49F4-B9E6-4A022F301D39}" srcOrd="12" destOrd="0" presId="urn:microsoft.com/office/officeart/2009/3/layout/RandomtoResultProcess"/>
    <dgm:cxn modelId="{BFB42927-ED17-4E54-AF77-1D931501A29A}" type="presParOf" srcId="{98B5A668-8F9F-4A99-9E1E-D817B5A37939}" destId="{261BE383-4BA6-4599-9025-DE47A000B5B7}" srcOrd="13" destOrd="0" presId="urn:microsoft.com/office/officeart/2009/3/layout/RandomtoResultProcess"/>
    <dgm:cxn modelId="{91C92F4F-F5ED-4F58-80B1-B1B7FF8C8126}" type="presParOf" srcId="{98B5A668-8F9F-4A99-9E1E-D817B5A37939}" destId="{2A862C07-E689-4F25-BAF1-8DB137279F26}" srcOrd="14" destOrd="0" presId="urn:microsoft.com/office/officeart/2009/3/layout/RandomtoResultProcess"/>
    <dgm:cxn modelId="{42091A96-A1E0-4F1E-9275-638FE0FFA391}" type="presParOf" srcId="{98B5A668-8F9F-4A99-9E1E-D817B5A37939}" destId="{CB506AAB-D02A-49A1-99B5-9304FCEF4A90}" srcOrd="15" destOrd="0" presId="urn:microsoft.com/office/officeart/2009/3/layout/RandomtoResultProcess"/>
    <dgm:cxn modelId="{2F398CA4-6DD8-40C9-89BD-4D185C8069C8}" type="presParOf" srcId="{98B5A668-8F9F-4A99-9E1E-D817B5A37939}" destId="{CDF86298-7D36-4F97-BD8E-7124F426ECCA}" srcOrd="16" destOrd="0" presId="urn:microsoft.com/office/officeart/2009/3/layout/RandomtoResultProcess"/>
    <dgm:cxn modelId="{EBC0970E-BC21-4020-A8CF-60343AFCAC9A}" type="presParOf" srcId="{98B5A668-8F9F-4A99-9E1E-D817B5A37939}" destId="{ABCB2A55-E7BE-4386-ABEC-8A184723EAA8}" srcOrd="17" destOrd="0" presId="urn:microsoft.com/office/officeart/2009/3/layout/RandomtoResultProcess"/>
    <dgm:cxn modelId="{0333C261-1B40-4E6D-AD03-60C424F3B6BF}" type="presParOf" srcId="{98B5A668-8F9F-4A99-9E1E-D817B5A37939}" destId="{504C8758-E5DA-4172-B543-3395C0573DC1}" srcOrd="18" destOrd="0" presId="urn:microsoft.com/office/officeart/2009/3/layout/RandomtoResultProcess"/>
    <dgm:cxn modelId="{850E7094-3957-474E-854C-2C37440AEF8B}" type="presParOf" srcId="{B20EFC7E-8BEE-4E2B-B0D3-DA97CE2069A8}" destId="{3E29D21F-6D0F-4C33-88B8-E6F3EC22FD2A}" srcOrd="1" destOrd="0" presId="urn:microsoft.com/office/officeart/2009/3/layout/RandomtoResultProcess"/>
    <dgm:cxn modelId="{7B582919-8530-494C-BDB5-E016F006D50A}" type="presParOf" srcId="{3E29D21F-6D0F-4C33-88B8-E6F3EC22FD2A}" destId="{A255F5E8-8F60-4D2F-973B-3D2655A5921A}" srcOrd="0" destOrd="0" presId="urn:microsoft.com/office/officeart/2009/3/layout/RandomtoResultProcess"/>
    <dgm:cxn modelId="{76FE56A4-05B7-4E8F-98F3-B26B02DD76C5}" type="presParOf" srcId="{3E29D21F-6D0F-4C33-88B8-E6F3EC22FD2A}" destId="{68627E4C-4F1B-4362-B99C-5FD1652F74CD}" srcOrd="1" destOrd="0" presId="urn:microsoft.com/office/officeart/2009/3/layout/RandomtoResultProcess"/>
    <dgm:cxn modelId="{E769BA68-A3DD-4894-B5DE-26AB2071DF49}" type="presParOf" srcId="{B20EFC7E-8BEE-4E2B-B0D3-DA97CE2069A8}" destId="{7F62DBC7-6877-4ABD-B9FB-C81E09D723DD}" srcOrd="2" destOrd="0" presId="urn:microsoft.com/office/officeart/2009/3/layout/RandomtoResultProcess"/>
    <dgm:cxn modelId="{A1C63877-E854-48C0-91CE-E545648751FF}" type="presParOf" srcId="{7F62DBC7-6877-4ABD-B9FB-C81E09D723DD}" destId="{45A76578-1222-41DD-9070-B367678177B5}" srcOrd="0" destOrd="0" presId="urn:microsoft.com/office/officeart/2009/3/layout/RandomtoResultProcess"/>
    <dgm:cxn modelId="{A62EF703-A435-4E91-9294-B3DB598CD232}" type="presParOf" srcId="{7F62DBC7-6877-4ABD-B9FB-C81E09D723DD}" destId="{C46467AB-2310-4F49-8C36-50AC2FB66567}" srcOrd="1" destOrd="0" presId="urn:microsoft.com/office/officeart/2009/3/layout/RandomtoResultProcess"/>
    <dgm:cxn modelId="{E8222C9F-A9F6-4892-A632-1134E1D89464}" type="presParOf" srcId="{B20EFC7E-8BEE-4E2B-B0D3-DA97CE2069A8}" destId="{CCA709C5-2298-4933-9E7C-45D26EFABC2E}" srcOrd="3" destOrd="0" presId="urn:microsoft.com/office/officeart/2009/3/layout/RandomtoResultProcess"/>
    <dgm:cxn modelId="{DAF97FA4-3586-4BBC-8EC9-C02EBC8641BC}" type="presParOf" srcId="{CCA709C5-2298-4933-9E7C-45D26EFABC2E}" destId="{52703093-ABA4-4923-9506-F4851E35FC18}" srcOrd="0" destOrd="0" presId="urn:microsoft.com/office/officeart/2009/3/layout/RandomtoResultProcess"/>
    <dgm:cxn modelId="{D5917FB8-D271-44E6-A7D3-EA3615324DC0}" type="presParOf" srcId="{CCA709C5-2298-4933-9E7C-45D26EFABC2E}" destId="{5C9C2BB4-A218-4DA8-854C-F35C50697BFA}" srcOrd="1" destOrd="0" presId="urn:microsoft.com/office/officeart/2009/3/layout/RandomtoResultProcess"/>
    <dgm:cxn modelId="{2775CD1F-7B1B-4E65-BB8B-CA3E7F8642AA}" type="presParOf" srcId="{B20EFC7E-8BEE-4E2B-B0D3-DA97CE2069A8}" destId="{3EED18C7-9979-4D25-8636-3A9C3AB4C4D6}" srcOrd="4" destOrd="0" presId="urn:microsoft.com/office/officeart/2009/3/layout/RandomtoResultProcess"/>
    <dgm:cxn modelId="{09846A3C-2FBF-486F-A44A-0291A3EE2215}" type="presParOf" srcId="{3EED18C7-9979-4D25-8636-3A9C3AB4C4D6}" destId="{97C7C27A-6431-41B1-B08C-D925C32BE736}" srcOrd="0" destOrd="0" presId="urn:microsoft.com/office/officeart/2009/3/layout/RandomtoResultProcess"/>
    <dgm:cxn modelId="{191F551F-5B73-468E-8124-359811400C25}" type="presParOf" srcId="{3EED18C7-9979-4D25-8636-3A9C3AB4C4D6}" destId="{CB6CCDE0-44EA-4CB6-BDC4-924607066479}" srcOrd="1" destOrd="0" presId="urn:microsoft.com/office/officeart/2009/3/layout/RandomtoResultProcess"/>
    <dgm:cxn modelId="{C82AE3A4-7622-4293-85F6-CC0174A2C00E}" type="presParOf" srcId="{B20EFC7E-8BEE-4E2B-B0D3-DA97CE2069A8}" destId="{326B9E58-1B86-4618-9816-FE1BB490ABFB}" srcOrd="5" destOrd="0" presId="urn:microsoft.com/office/officeart/2009/3/layout/RandomtoResultProcess"/>
    <dgm:cxn modelId="{7CFFF9B9-D292-46BE-855E-30F778D9E1B7}" type="presParOf" srcId="{326B9E58-1B86-4618-9816-FE1BB490ABFB}" destId="{E6B760E6-263A-4B3A-B57C-C9DD708A3FB2}" srcOrd="0" destOrd="0" presId="urn:microsoft.com/office/officeart/2009/3/layout/RandomtoResultProcess"/>
    <dgm:cxn modelId="{AC046F36-CD04-4971-9D6C-B8C88A531855}" type="presParOf" srcId="{326B9E58-1B86-4618-9816-FE1BB490ABFB}" destId="{F3EB922D-2B3F-43AA-9379-B2684F956415}" srcOrd="1" destOrd="0" presId="urn:microsoft.com/office/officeart/2009/3/layout/RandomtoResultProcess"/>
    <dgm:cxn modelId="{434435C9-F22C-4C92-9E4C-70E734236658}" type="presParOf" srcId="{B20EFC7E-8BEE-4E2B-B0D3-DA97CE2069A8}" destId="{8D3553C8-7A33-4E89-83B8-B75521AD176A}" srcOrd="6" destOrd="0" presId="urn:microsoft.com/office/officeart/2009/3/layout/RandomtoResultProcess"/>
    <dgm:cxn modelId="{238D9AFC-BEAA-40F6-B3A9-45B2A86D314A}" type="presParOf" srcId="{8D3553C8-7A33-4E89-83B8-B75521AD176A}" destId="{74241F7D-80F5-453A-96A4-072ECF990800}" srcOrd="0" destOrd="0" presId="urn:microsoft.com/office/officeart/2009/3/layout/RandomtoResultProcess"/>
    <dgm:cxn modelId="{8C65E1CF-2038-41A3-852E-1776B93BAF89}" type="presParOf" srcId="{8D3553C8-7A33-4E89-83B8-B75521AD176A}" destId="{0285D95B-A158-4BA6-87D9-EB8401D3080E}" srcOrd="1" destOrd="0" presId="urn:microsoft.com/office/officeart/2009/3/layout/RandomtoResultProcess"/>
    <dgm:cxn modelId="{1E28C2AC-56A8-4142-BBBC-09B9F94D1412}" type="presParOf" srcId="{B20EFC7E-8BEE-4E2B-B0D3-DA97CE2069A8}" destId="{3970E2E3-6DF7-4348-8DEB-70024ADEB0B2}" srcOrd="7" destOrd="0" presId="urn:microsoft.com/office/officeart/2009/3/layout/RandomtoResultProcess"/>
    <dgm:cxn modelId="{AE834515-D300-4D3E-BE31-D8B2B0E163F4}" type="presParOf" srcId="{3970E2E3-6DF7-4348-8DEB-70024ADEB0B2}" destId="{A16B1A88-7B42-4711-A22B-2D96CCE99237}" srcOrd="0" destOrd="0" presId="urn:microsoft.com/office/officeart/2009/3/layout/RandomtoResultProcess"/>
    <dgm:cxn modelId="{F29FCFA5-62CE-4DBC-8A57-0E92309EC72E}" type="presParOf" srcId="{3970E2E3-6DF7-4348-8DEB-70024ADEB0B2}" destId="{FC4447C1-AF34-46C5-B561-E7F00DFC5291}" srcOrd="1" destOrd="0" presId="urn:microsoft.com/office/officeart/2009/3/layout/RandomtoResultProcess"/>
    <dgm:cxn modelId="{645BEC4D-6DE3-4B07-AC8A-BE129813E0C8}" type="presParOf" srcId="{B20EFC7E-8BEE-4E2B-B0D3-DA97CE2069A8}" destId="{656FCDAD-B09D-4EF6-A47A-46C74BB46223}" srcOrd="8" destOrd="0" presId="urn:microsoft.com/office/officeart/2009/3/layout/RandomtoResultProcess"/>
    <dgm:cxn modelId="{95B90A3B-0185-4931-8667-CD99186A3C19}" type="presParOf" srcId="{656FCDAD-B09D-4EF6-A47A-46C74BB46223}" destId="{9629E803-836D-4821-B582-2475424E76EB}" srcOrd="0" destOrd="0" presId="urn:microsoft.com/office/officeart/2009/3/layout/RandomtoResultProcess"/>
    <dgm:cxn modelId="{30FD780B-9D24-4252-947A-7D000A48AE1F}" type="presParOf" srcId="{656FCDAD-B09D-4EF6-A47A-46C74BB46223}" destId="{ADA303D2-1B8D-4554-84C3-98AD8E270524}"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AEAF99-9DF3-49F9-A6B2-F5FFCE5A4CA8}"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2D5837DD-90AB-4E28-9D51-D67E9D41D6D8}">
      <dgm:prSet phldrT="[Text]"/>
      <dgm:spPr/>
      <dgm:t>
        <a:bodyPr/>
        <a:lstStyle/>
        <a:p>
          <a:r>
            <a:rPr lang="en-US" dirty="0" smtClean="0"/>
            <a:t>Breaking the Cycle</a:t>
          </a:r>
          <a:endParaRPr lang="en-US" dirty="0"/>
        </a:p>
      </dgm:t>
    </dgm:pt>
    <dgm:pt modelId="{20CA5632-AF1B-4968-BA61-CF13FB81D57C}" type="parTrans" cxnId="{72566411-5BB6-4B51-821E-0C24AB3382D1}">
      <dgm:prSet/>
      <dgm:spPr/>
      <dgm:t>
        <a:bodyPr/>
        <a:lstStyle/>
        <a:p>
          <a:endParaRPr lang="en-US"/>
        </a:p>
      </dgm:t>
    </dgm:pt>
    <dgm:pt modelId="{6575F35F-D693-4CD0-8AC8-020618787CFD}" type="sibTrans" cxnId="{72566411-5BB6-4B51-821E-0C24AB3382D1}">
      <dgm:prSet/>
      <dgm:spPr/>
      <dgm:t>
        <a:bodyPr/>
        <a:lstStyle/>
        <a:p>
          <a:endParaRPr lang="en-US"/>
        </a:p>
      </dgm:t>
    </dgm:pt>
    <dgm:pt modelId="{9683BF18-28CD-4526-84A2-B27C5520BA38}">
      <dgm:prSet phldrT="[Text]"/>
      <dgm:spPr/>
      <dgm:t>
        <a:bodyPr/>
        <a:lstStyle/>
        <a:p>
          <a:r>
            <a:rPr lang="en-US" dirty="0" smtClean="0"/>
            <a:t>Lifestyle</a:t>
          </a:r>
          <a:endParaRPr lang="en-US" dirty="0"/>
        </a:p>
      </dgm:t>
    </dgm:pt>
    <dgm:pt modelId="{3EFB20B8-4D03-42D7-87BE-DCE8D68FFD74}" type="parTrans" cxnId="{6A2F53FB-0C8A-4BC0-8753-AE8AB8F6B508}">
      <dgm:prSet/>
      <dgm:spPr/>
      <dgm:t>
        <a:bodyPr/>
        <a:lstStyle/>
        <a:p>
          <a:endParaRPr lang="en-US"/>
        </a:p>
      </dgm:t>
    </dgm:pt>
    <dgm:pt modelId="{0CBD4469-EB97-4888-B634-6D1DC417BC60}" type="sibTrans" cxnId="{6A2F53FB-0C8A-4BC0-8753-AE8AB8F6B508}">
      <dgm:prSet/>
      <dgm:spPr/>
      <dgm:t>
        <a:bodyPr/>
        <a:lstStyle/>
        <a:p>
          <a:endParaRPr lang="en-US"/>
        </a:p>
      </dgm:t>
    </dgm:pt>
    <dgm:pt modelId="{42C7C927-0F56-4ECE-A84E-2ACFA60044E6}">
      <dgm:prSet phldrT="[Text]"/>
      <dgm:spPr/>
      <dgm:t>
        <a:bodyPr/>
        <a:lstStyle/>
        <a:p>
          <a:r>
            <a:rPr lang="en-US" dirty="0" smtClean="0"/>
            <a:t>Exposures</a:t>
          </a:r>
          <a:endParaRPr lang="en-US" dirty="0"/>
        </a:p>
      </dgm:t>
    </dgm:pt>
    <dgm:pt modelId="{ED6CF1C6-B814-4341-84CA-68C44D3211F0}" type="parTrans" cxnId="{05E6E497-5BB3-4792-B463-199BBBA6BE40}">
      <dgm:prSet/>
      <dgm:spPr/>
      <dgm:t>
        <a:bodyPr/>
        <a:lstStyle/>
        <a:p>
          <a:endParaRPr lang="en-US"/>
        </a:p>
      </dgm:t>
    </dgm:pt>
    <dgm:pt modelId="{5C62FFCB-A1F6-4397-80FC-06B0D5EE221C}" type="sibTrans" cxnId="{05E6E497-5BB3-4792-B463-199BBBA6BE40}">
      <dgm:prSet/>
      <dgm:spPr/>
      <dgm:t>
        <a:bodyPr/>
        <a:lstStyle/>
        <a:p>
          <a:endParaRPr lang="en-US"/>
        </a:p>
      </dgm:t>
    </dgm:pt>
    <dgm:pt modelId="{E946A0EC-95B8-42E0-B948-9920C30DE187}">
      <dgm:prSet phldrT="[Text]"/>
      <dgm:spPr/>
      <dgm:t>
        <a:bodyPr/>
        <a:lstStyle/>
        <a:p>
          <a:r>
            <a:rPr lang="en-US" dirty="0" smtClean="0"/>
            <a:t>Built Environment </a:t>
          </a:r>
          <a:endParaRPr lang="en-US" dirty="0"/>
        </a:p>
      </dgm:t>
    </dgm:pt>
    <dgm:pt modelId="{2D259A7C-AF9F-49BE-A88D-B04A320897EB}" type="parTrans" cxnId="{E0A4D757-47AE-4DAF-B547-218F0D248F51}">
      <dgm:prSet/>
      <dgm:spPr/>
      <dgm:t>
        <a:bodyPr/>
        <a:lstStyle/>
        <a:p>
          <a:endParaRPr lang="en-US"/>
        </a:p>
      </dgm:t>
    </dgm:pt>
    <dgm:pt modelId="{D7C5861D-0500-4620-B2A9-85BF358AE092}" type="sibTrans" cxnId="{E0A4D757-47AE-4DAF-B547-218F0D248F51}">
      <dgm:prSet/>
      <dgm:spPr/>
      <dgm:t>
        <a:bodyPr/>
        <a:lstStyle/>
        <a:p>
          <a:endParaRPr lang="en-US"/>
        </a:p>
      </dgm:t>
    </dgm:pt>
    <dgm:pt modelId="{E9DCA220-718F-44A5-A09E-4A1F87B73E32}">
      <dgm:prSet phldrT="[Text]"/>
      <dgm:spPr/>
      <dgm:t>
        <a:bodyPr/>
        <a:lstStyle/>
        <a:p>
          <a:r>
            <a:rPr lang="en-US" dirty="0" smtClean="0"/>
            <a:t>Support</a:t>
          </a:r>
          <a:endParaRPr lang="en-US" dirty="0"/>
        </a:p>
      </dgm:t>
    </dgm:pt>
    <dgm:pt modelId="{4E237AE8-E0B4-462F-9392-D7F9C3E540B2}" type="parTrans" cxnId="{C1F08DC1-696C-4AB6-BF25-2751B045B2C7}">
      <dgm:prSet/>
      <dgm:spPr/>
      <dgm:t>
        <a:bodyPr/>
        <a:lstStyle/>
        <a:p>
          <a:endParaRPr lang="en-US"/>
        </a:p>
      </dgm:t>
    </dgm:pt>
    <dgm:pt modelId="{BA58FA6A-5283-4C3C-B0DF-FD5262394F2B}" type="sibTrans" cxnId="{C1F08DC1-696C-4AB6-BF25-2751B045B2C7}">
      <dgm:prSet/>
      <dgm:spPr/>
      <dgm:t>
        <a:bodyPr/>
        <a:lstStyle/>
        <a:p>
          <a:endParaRPr lang="en-US"/>
        </a:p>
      </dgm:t>
    </dgm:pt>
    <dgm:pt modelId="{18F2A14B-DF6F-4641-8790-62C1B9C590ED}" type="pres">
      <dgm:prSet presAssocID="{BAAEAF99-9DF3-49F9-A6B2-F5FFCE5A4CA8}" presName="Name0" presStyleCnt="0">
        <dgm:presLayoutVars>
          <dgm:chMax val="1"/>
          <dgm:dir/>
          <dgm:animLvl val="ctr"/>
          <dgm:resizeHandles val="exact"/>
        </dgm:presLayoutVars>
      </dgm:prSet>
      <dgm:spPr/>
      <dgm:t>
        <a:bodyPr/>
        <a:lstStyle/>
        <a:p>
          <a:endParaRPr lang="en-US"/>
        </a:p>
      </dgm:t>
    </dgm:pt>
    <dgm:pt modelId="{4A5962AA-DB95-4A83-BC35-D0FEF194E11D}" type="pres">
      <dgm:prSet presAssocID="{2D5837DD-90AB-4E28-9D51-D67E9D41D6D8}" presName="centerShape" presStyleLbl="node0" presStyleIdx="0" presStyleCnt="1"/>
      <dgm:spPr/>
      <dgm:t>
        <a:bodyPr/>
        <a:lstStyle/>
        <a:p>
          <a:endParaRPr lang="en-US"/>
        </a:p>
      </dgm:t>
    </dgm:pt>
    <dgm:pt modelId="{6C183917-5EE4-4FAA-88FB-0F11B83EC264}" type="pres">
      <dgm:prSet presAssocID="{9683BF18-28CD-4526-84A2-B27C5520BA38}" presName="node" presStyleLbl="node1" presStyleIdx="0" presStyleCnt="4">
        <dgm:presLayoutVars>
          <dgm:bulletEnabled val="1"/>
        </dgm:presLayoutVars>
      </dgm:prSet>
      <dgm:spPr/>
      <dgm:t>
        <a:bodyPr/>
        <a:lstStyle/>
        <a:p>
          <a:endParaRPr lang="en-US"/>
        </a:p>
      </dgm:t>
    </dgm:pt>
    <dgm:pt modelId="{9DCD208F-463E-4B5F-9A36-F9682E6AC25E}" type="pres">
      <dgm:prSet presAssocID="{9683BF18-28CD-4526-84A2-B27C5520BA38}" presName="dummy" presStyleCnt="0"/>
      <dgm:spPr/>
    </dgm:pt>
    <dgm:pt modelId="{9D55E9C8-7D90-4EBC-BC6F-906ECCEFDE6A}" type="pres">
      <dgm:prSet presAssocID="{0CBD4469-EB97-4888-B634-6D1DC417BC60}" presName="sibTrans" presStyleLbl="sibTrans2D1" presStyleIdx="0" presStyleCnt="4"/>
      <dgm:spPr/>
      <dgm:t>
        <a:bodyPr/>
        <a:lstStyle/>
        <a:p>
          <a:endParaRPr lang="en-US"/>
        </a:p>
      </dgm:t>
    </dgm:pt>
    <dgm:pt modelId="{317D8CD1-0052-454E-9BDD-24B06953B2B8}" type="pres">
      <dgm:prSet presAssocID="{42C7C927-0F56-4ECE-A84E-2ACFA60044E6}" presName="node" presStyleLbl="node1" presStyleIdx="1" presStyleCnt="4">
        <dgm:presLayoutVars>
          <dgm:bulletEnabled val="1"/>
        </dgm:presLayoutVars>
      </dgm:prSet>
      <dgm:spPr/>
      <dgm:t>
        <a:bodyPr/>
        <a:lstStyle/>
        <a:p>
          <a:endParaRPr lang="en-US"/>
        </a:p>
      </dgm:t>
    </dgm:pt>
    <dgm:pt modelId="{796CDDD9-3FF6-4FB8-88EA-110FE2DA27C0}" type="pres">
      <dgm:prSet presAssocID="{42C7C927-0F56-4ECE-A84E-2ACFA60044E6}" presName="dummy" presStyleCnt="0"/>
      <dgm:spPr/>
    </dgm:pt>
    <dgm:pt modelId="{FB71A29D-57D9-4410-AE3B-7529F4A96E4D}" type="pres">
      <dgm:prSet presAssocID="{5C62FFCB-A1F6-4397-80FC-06B0D5EE221C}" presName="sibTrans" presStyleLbl="sibTrans2D1" presStyleIdx="1" presStyleCnt="4"/>
      <dgm:spPr/>
      <dgm:t>
        <a:bodyPr/>
        <a:lstStyle/>
        <a:p>
          <a:endParaRPr lang="en-US"/>
        </a:p>
      </dgm:t>
    </dgm:pt>
    <dgm:pt modelId="{24BB08CF-F724-440F-AA78-877DD15230E8}" type="pres">
      <dgm:prSet presAssocID="{E946A0EC-95B8-42E0-B948-9920C30DE187}" presName="node" presStyleLbl="node1" presStyleIdx="2" presStyleCnt="4">
        <dgm:presLayoutVars>
          <dgm:bulletEnabled val="1"/>
        </dgm:presLayoutVars>
      </dgm:prSet>
      <dgm:spPr/>
      <dgm:t>
        <a:bodyPr/>
        <a:lstStyle/>
        <a:p>
          <a:endParaRPr lang="en-US"/>
        </a:p>
      </dgm:t>
    </dgm:pt>
    <dgm:pt modelId="{8FA64128-84CE-4310-AF1F-1B32258ED605}" type="pres">
      <dgm:prSet presAssocID="{E946A0EC-95B8-42E0-B948-9920C30DE187}" presName="dummy" presStyleCnt="0"/>
      <dgm:spPr/>
    </dgm:pt>
    <dgm:pt modelId="{25C918C0-B8A4-4121-A719-DC4EEAC416D1}" type="pres">
      <dgm:prSet presAssocID="{D7C5861D-0500-4620-B2A9-85BF358AE092}" presName="sibTrans" presStyleLbl="sibTrans2D1" presStyleIdx="2" presStyleCnt="4"/>
      <dgm:spPr/>
      <dgm:t>
        <a:bodyPr/>
        <a:lstStyle/>
        <a:p>
          <a:endParaRPr lang="en-US"/>
        </a:p>
      </dgm:t>
    </dgm:pt>
    <dgm:pt modelId="{ADE23156-9BDB-42A9-B8AB-18F6F9D1FD82}" type="pres">
      <dgm:prSet presAssocID="{E9DCA220-718F-44A5-A09E-4A1F87B73E32}" presName="node" presStyleLbl="node1" presStyleIdx="3" presStyleCnt="4">
        <dgm:presLayoutVars>
          <dgm:bulletEnabled val="1"/>
        </dgm:presLayoutVars>
      </dgm:prSet>
      <dgm:spPr/>
      <dgm:t>
        <a:bodyPr/>
        <a:lstStyle/>
        <a:p>
          <a:endParaRPr lang="en-US"/>
        </a:p>
      </dgm:t>
    </dgm:pt>
    <dgm:pt modelId="{4ADCA99E-D008-4DB4-909B-CDDFD598B6C2}" type="pres">
      <dgm:prSet presAssocID="{E9DCA220-718F-44A5-A09E-4A1F87B73E32}" presName="dummy" presStyleCnt="0"/>
      <dgm:spPr/>
    </dgm:pt>
    <dgm:pt modelId="{04F9704F-086F-4CA0-8CA2-242C4E34F623}" type="pres">
      <dgm:prSet presAssocID="{BA58FA6A-5283-4C3C-B0DF-FD5262394F2B}" presName="sibTrans" presStyleLbl="sibTrans2D1" presStyleIdx="3" presStyleCnt="4"/>
      <dgm:spPr/>
      <dgm:t>
        <a:bodyPr/>
        <a:lstStyle/>
        <a:p>
          <a:endParaRPr lang="en-US"/>
        </a:p>
      </dgm:t>
    </dgm:pt>
  </dgm:ptLst>
  <dgm:cxnLst>
    <dgm:cxn modelId="{19BA1892-CD79-4BE8-81A3-C47E8F8F6D76}" type="presOf" srcId="{2D5837DD-90AB-4E28-9D51-D67E9D41D6D8}" destId="{4A5962AA-DB95-4A83-BC35-D0FEF194E11D}" srcOrd="0" destOrd="0" presId="urn:microsoft.com/office/officeart/2005/8/layout/radial6"/>
    <dgm:cxn modelId="{E6797000-197A-4B61-AD1B-F62FB3DD4DD9}" type="presOf" srcId="{5C62FFCB-A1F6-4397-80FC-06B0D5EE221C}" destId="{FB71A29D-57D9-4410-AE3B-7529F4A96E4D}" srcOrd="0" destOrd="0" presId="urn:microsoft.com/office/officeart/2005/8/layout/radial6"/>
    <dgm:cxn modelId="{6A2F53FB-0C8A-4BC0-8753-AE8AB8F6B508}" srcId="{2D5837DD-90AB-4E28-9D51-D67E9D41D6D8}" destId="{9683BF18-28CD-4526-84A2-B27C5520BA38}" srcOrd="0" destOrd="0" parTransId="{3EFB20B8-4D03-42D7-87BE-DCE8D68FFD74}" sibTransId="{0CBD4469-EB97-4888-B634-6D1DC417BC60}"/>
    <dgm:cxn modelId="{142EDCFC-E534-4004-AA4E-EBA4BD02F7D3}" type="presOf" srcId="{E946A0EC-95B8-42E0-B948-9920C30DE187}" destId="{24BB08CF-F724-440F-AA78-877DD15230E8}" srcOrd="0" destOrd="0" presId="urn:microsoft.com/office/officeart/2005/8/layout/radial6"/>
    <dgm:cxn modelId="{5E3BFD17-D53F-405F-A9C6-87C7DBBFD83C}" type="presOf" srcId="{BA58FA6A-5283-4C3C-B0DF-FD5262394F2B}" destId="{04F9704F-086F-4CA0-8CA2-242C4E34F623}" srcOrd="0" destOrd="0" presId="urn:microsoft.com/office/officeart/2005/8/layout/radial6"/>
    <dgm:cxn modelId="{E0A4D757-47AE-4DAF-B547-218F0D248F51}" srcId="{2D5837DD-90AB-4E28-9D51-D67E9D41D6D8}" destId="{E946A0EC-95B8-42E0-B948-9920C30DE187}" srcOrd="2" destOrd="0" parTransId="{2D259A7C-AF9F-49BE-A88D-B04A320897EB}" sibTransId="{D7C5861D-0500-4620-B2A9-85BF358AE092}"/>
    <dgm:cxn modelId="{72566411-5BB6-4B51-821E-0C24AB3382D1}" srcId="{BAAEAF99-9DF3-49F9-A6B2-F5FFCE5A4CA8}" destId="{2D5837DD-90AB-4E28-9D51-D67E9D41D6D8}" srcOrd="0" destOrd="0" parTransId="{20CA5632-AF1B-4968-BA61-CF13FB81D57C}" sibTransId="{6575F35F-D693-4CD0-8AC8-020618787CFD}"/>
    <dgm:cxn modelId="{8784808B-17D7-4A2D-89F5-DF27D3D9AB9F}" type="presOf" srcId="{E9DCA220-718F-44A5-A09E-4A1F87B73E32}" destId="{ADE23156-9BDB-42A9-B8AB-18F6F9D1FD82}" srcOrd="0" destOrd="0" presId="urn:microsoft.com/office/officeart/2005/8/layout/radial6"/>
    <dgm:cxn modelId="{C1F08DC1-696C-4AB6-BF25-2751B045B2C7}" srcId="{2D5837DD-90AB-4E28-9D51-D67E9D41D6D8}" destId="{E9DCA220-718F-44A5-A09E-4A1F87B73E32}" srcOrd="3" destOrd="0" parTransId="{4E237AE8-E0B4-462F-9392-D7F9C3E540B2}" sibTransId="{BA58FA6A-5283-4C3C-B0DF-FD5262394F2B}"/>
    <dgm:cxn modelId="{2CA8D6F6-8FB6-4F4A-95F1-A7E740F3615C}" type="presOf" srcId="{0CBD4469-EB97-4888-B634-6D1DC417BC60}" destId="{9D55E9C8-7D90-4EBC-BC6F-906ECCEFDE6A}" srcOrd="0" destOrd="0" presId="urn:microsoft.com/office/officeart/2005/8/layout/radial6"/>
    <dgm:cxn modelId="{44331FB9-D75F-4B0A-AE2E-9BDD9063BF13}" type="presOf" srcId="{42C7C927-0F56-4ECE-A84E-2ACFA60044E6}" destId="{317D8CD1-0052-454E-9BDD-24B06953B2B8}" srcOrd="0" destOrd="0" presId="urn:microsoft.com/office/officeart/2005/8/layout/radial6"/>
    <dgm:cxn modelId="{05E6E497-5BB3-4792-B463-199BBBA6BE40}" srcId="{2D5837DD-90AB-4E28-9D51-D67E9D41D6D8}" destId="{42C7C927-0F56-4ECE-A84E-2ACFA60044E6}" srcOrd="1" destOrd="0" parTransId="{ED6CF1C6-B814-4341-84CA-68C44D3211F0}" sibTransId="{5C62FFCB-A1F6-4397-80FC-06B0D5EE221C}"/>
    <dgm:cxn modelId="{2F6ABF94-A0BB-4800-BEBA-34FCBB328449}" type="presOf" srcId="{BAAEAF99-9DF3-49F9-A6B2-F5FFCE5A4CA8}" destId="{18F2A14B-DF6F-4641-8790-62C1B9C590ED}" srcOrd="0" destOrd="0" presId="urn:microsoft.com/office/officeart/2005/8/layout/radial6"/>
    <dgm:cxn modelId="{D238486D-53F0-4933-B5CE-541B634A2675}" type="presOf" srcId="{9683BF18-28CD-4526-84A2-B27C5520BA38}" destId="{6C183917-5EE4-4FAA-88FB-0F11B83EC264}" srcOrd="0" destOrd="0" presId="urn:microsoft.com/office/officeart/2005/8/layout/radial6"/>
    <dgm:cxn modelId="{247940A3-87DF-4FC7-B5F5-DA4D4402F71F}" type="presOf" srcId="{D7C5861D-0500-4620-B2A9-85BF358AE092}" destId="{25C918C0-B8A4-4121-A719-DC4EEAC416D1}" srcOrd="0" destOrd="0" presId="urn:microsoft.com/office/officeart/2005/8/layout/radial6"/>
    <dgm:cxn modelId="{F432D39F-F3FB-4016-9B16-7FE5AA29EA63}" type="presParOf" srcId="{18F2A14B-DF6F-4641-8790-62C1B9C590ED}" destId="{4A5962AA-DB95-4A83-BC35-D0FEF194E11D}" srcOrd="0" destOrd="0" presId="urn:microsoft.com/office/officeart/2005/8/layout/radial6"/>
    <dgm:cxn modelId="{F13C4202-BE52-4AD9-BD13-6C65D3DA5D5A}" type="presParOf" srcId="{18F2A14B-DF6F-4641-8790-62C1B9C590ED}" destId="{6C183917-5EE4-4FAA-88FB-0F11B83EC264}" srcOrd="1" destOrd="0" presId="urn:microsoft.com/office/officeart/2005/8/layout/radial6"/>
    <dgm:cxn modelId="{3111D36C-C56B-4ED7-AFFF-944B3A0194AC}" type="presParOf" srcId="{18F2A14B-DF6F-4641-8790-62C1B9C590ED}" destId="{9DCD208F-463E-4B5F-9A36-F9682E6AC25E}" srcOrd="2" destOrd="0" presId="urn:microsoft.com/office/officeart/2005/8/layout/radial6"/>
    <dgm:cxn modelId="{E1B13E97-D7E1-4FF8-8775-39A090736474}" type="presParOf" srcId="{18F2A14B-DF6F-4641-8790-62C1B9C590ED}" destId="{9D55E9C8-7D90-4EBC-BC6F-906ECCEFDE6A}" srcOrd="3" destOrd="0" presId="urn:microsoft.com/office/officeart/2005/8/layout/radial6"/>
    <dgm:cxn modelId="{FD2463B4-11BF-44A7-AFEA-17A24BE09805}" type="presParOf" srcId="{18F2A14B-DF6F-4641-8790-62C1B9C590ED}" destId="{317D8CD1-0052-454E-9BDD-24B06953B2B8}" srcOrd="4" destOrd="0" presId="urn:microsoft.com/office/officeart/2005/8/layout/radial6"/>
    <dgm:cxn modelId="{BDBC94DC-4F3B-490E-82D6-55D25801088C}" type="presParOf" srcId="{18F2A14B-DF6F-4641-8790-62C1B9C590ED}" destId="{796CDDD9-3FF6-4FB8-88EA-110FE2DA27C0}" srcOrd="5" destOrd="0" presId="urn:microsoft.com/office/officeart/2005/8/layout/radial6"/>
    <dgm:cxn modelId="{3353BC1A-D953-4E0C-A00C-008F0D019BD9}" type="presParOf" srcId="{18F2A14B-DF6F-4641-8790-62C1B9C590ED}" destId="{FB71A29D-57D9-4410-AE3B-7529F4A96E4D}" srcOrd="6" destOrd="0" presId="urn:microsoft.com/office/officeart/2005/8/layout/radial6"/>
    <dgm:cxn modelId="{2B7CF94B-489C-4FBC-8DC2-C7295D81D0EB}" type="presParOf" srcId="{18F2A14B-DF6F-4641-8790-62C1B9C590ED}" destId="{24BB08CF-F724-440F-AA78-877DD15230E8}" srcOrd="7" destOrd="0" presId="urn:microsoft.com/office/officeart/2005/8/layout/radial6"/>
    <dgm:cxn modelId="{A5133178-2AB5-403F-BF80-26730E2EEFF2}" type="presParOf" srcId="{18F2A14B-DF6F-4641-8790-62C1B9C590ED}" destId="{8FA64128-84CE-4310-AF1F-1B32258ED605}" srcOrd="8" destOrd="0" presId="urn:microsoft.com/office/officeart/2005/8/layout/radial6"/>
    <dgm:cxn modelId="{EEFE9779-9767-4602-B222-6AB083979353}" type="presParOf" srcId="{18F2A14B-DF6F-4641-8790-62C1B9C590ED}" destId="{25C918C0-B8A4-4121-A719-DC4EEAC416D1}" srcOrd="9" destOrd="0" presId="urn:microsoft.com/office/officeart/2005/8/layout/radial6"/>
    <dgm:cxn modelId="{7A98EDC3-2D9C-482C-96CE-6C09E311F8E8}" type="presParOf" srcId="{18F2A14B-DF6F-4641-8790-62C1B9C590ED}" destId="{ADE23156-9BDB-42A9-B8AB-18F6F9D1FD82}" srcOrd="10" destOrd="0" presId="urn:microsoft.com/office/officeart/2005/8/layout/radial6"/>
    <dgm:cxn modelId="{6D77DBE3-5437-4FAC-BBC2-29FEA2870ACC}" type="presParOf" srcId="{18F2A14B-DF6F-4641-8790-62C1B9C590ED}" destId="{4ADCA99E-D008-4DB4-909B-CDDFD598B6C2}" srcOrd="11" destOrd="0" presId="urn:microsoft.com/office/officeart/2005/8/layout/radial6"/>
    <dgm:cxn modelId="{48AABC72-CA08-4F5C-9361-FBA94C1E9726}" type="presParOf" srcId="{18F2A14B-DF6F-4641-8790-62C1B9C590ED}" destId="{04F9704F-086F-4CA0-8CA2-242C4E34F62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D742A-BDB3-4384-BEB4-7406A84C285D}">
      <dsp:nvSpPr>
        <dsp:cNvPr id="0" name=""/>
        <dsp:cNvSpPr/>
      </dsp:nvSpPr>
      <dsp:spPr>
        <a:xfrm>
          <a:off x="0" y="325009"/>
          <a:ext cx="7288645" cy="4555403"/>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67387-5723-44B9-B812-EF5CDA47C949}">
      <dsp:nvSpPr>
        <dsp:cNvPr id="0" name=""/>
        <dsp:cNvSpPr/>
      </dsp:nvSpPr>
      <dsp:spPr>
        <a:xfrm>
          <a:off x="925657" y="3469148"/>
          <a:ext cx="189504" cy="189504"/>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625FD-B7E2-4011-A522-4B3F804EA291}">
      <dsp:nvSpPr>
        <dsp:cNvPr id="0" name=""/>
        <dsp:cNvSpPr/>
      </dsp:nvSpPr>
      <dsp:spPr>
        <a:xfrm>
          <a:off x="1020410" y="3563901"/>
          <a:ext cx="1698254" cy="131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5" tIns="0" rIns="0" bIns="0" numCol="1" spcCol="1270" anchor="t" anchorCtr="0">
          <a:noAutofit/>
        </a:bodyPr>
        <a:lstStyle/>
        <a:p>
          <a:pPr lvl="0" algn="l" defTabSz="933450">
            <a:lnSpc>
              <a:spcPct val="90000"/>
            </a:lnSpc>
            <a:spcBef>
              <a:spcPct val="0"/>
            </a:spcBef>
            <a:spcAft>
              <a:spcPct val="35000"/>
            </a:spcAft>
          </a:pPr>
          <a:r>
            <a:rPr lang="en-US" sz="2100" kern="1200" dirty="0" smtClean="0"/>
            <a:t>Breast Budding</a:t>
          </a:r>
          <a:endParaRPr lang="en-US" sz="2100" kern="1200" dirty="0"/>
        </a:p>
        <a:p>
          <a:pPr marL="171450" lvl="1" indent="-171450" algn="l" defTabSz="711200">
            <a:lnSpc>
              <a:spcPct val="90000"/>
            </a:lnSpc>
            <a:spcBef>
              <a:spcPct val="0"/>
            </a:spcBef>
            <a:spcAft>
              <a:spcPct val="15000"/>
            </a:spcAft>
            <a:buChar char="••"/>
          </a:pPr>
          <a:r>
            <a:rPr lang="en-US" sz="1600" kern="1200" dirty="0" smtClean="0"/>
            <a:t>Gonadal axis</a:t>
          </a:r>
          <a:endParaRPr lang="en-US" sz="1600" kern="1200" dirty="0"/>
        </a:p>
        <a:p>
          <a:pPr marL="342900" lvl="2" indent="-171450" algn="l" defTabSz="711200">
            <a:lnSpc>
              <a:spcPct val="90000"/>
            </a:lnSpc>
            <a:spcBef>
              <a:spcPct val="0"/>
            </a:spcBef>
            <a:spcAft>
              <a:spcPct val="15000"/>
            </a:spcAft>
            <a:buChar char="••"/>
          </a:pPr>
          <a:r>
            <a:rPr lang="en-US" sz="1600" kern="1200" dirty="0" smtClean="0"/>
            <a:t>Estrogen</a:t>
          </a:r>
          <a:endParaRPr lang="en-US" sz="1600" kern="1200" dirty="0"/>
        </a:p>
      </dsp:txBody>
      <dsp:txXfrm>
        <a:off x="1020410" y="3563901"/>
        <a:ext cx="1698254" cy="1316511"/>
      </dsp:txXfrm>
    </dsp:sp>
    <dsp:sp modelId="{C87BA39A-8964-4B58-8DFB-AB270DE03915}">
      <dsp:nvSpPr>
        <dsp:cNvPr id="0" name=""/>
        <dsp:cNvSpPr/>
      </dsp:nvSpPr>
      <dsp:spPr>
        <a:xfrm>
          <a:off x="2598401" y="2230990"/>
          <a:ext cx="342566" cy="342566"/>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95DA7-BD32-424B-A00C-3F8E74AEDAF4}">
      <dsp:nvSpPr>
        <dsp:cNvPr id="0" name=""/>
        <dsp:cNvSpPr/>
      </dsp:nvSpPr>
      <dsp:spPr>
        <a:xfrm>
          <a:off x="2769685" y="2402273"/>
          <a:ext cx="1749274" cy="247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519" tIns="0" rIns="0" bIns="0" numCol="1" spcCol="1270" anchor="t" anchorCtr="0">
          <a:noAutofit/>
        </a:bodyPr>
        <a:lstStyle/>
        <a:p>
          <a:pPr lvl="0" algn="l" defTabSz="933450">
            <a:lnSpc>
              <a:spcPct val="90000"/>
            </a:lnSpc>
            <a:spcBef>
              <a:spcPct val="0"/>
            </a:spcBef>
            <a:spcAft>
              <a:spcPct val="35000"/>
            </a:spcAft>
          </a:pPr>
          <a:r>
            <a:rPr lang="en-US" sz="2100" kern="1200" dirty="0" smtClean="0"/>
            <a:t>Pubic Hair Development</a:t>
          </a:r>
          <a:endParaRPr lang="en-US" sz="2100" kern="1200" dirty="0"/>
        </a:p>
        <a:p>
          <a:pPr marL="171450" lvl="1" indent="-171450" algn="l" defTabSz="711200">
            <a:lnSpc>
              <a:spcPct val="90000"/>
            </a:lnSpc>
            <a:spcBef>
              <a:spcPct val="0"/>
            </a:spcBef>
            <a:spcAft>
              <a:spcPct val="15000"/>
            </a:spcAft>
            <a:buChar char="••"/>
          </a:pPr>
          <a:r>
            <a:rPr lang="en-US" sz="1600" kern="1200" dirty="0" smtClean="0"/>
            <a:t>Adrenal Axis</a:t>
          </a:r>
          <a:endParaRPr lang="en-US" sz="1600" kern="1200" dirty="0"/>
        </a:p>
        <a:p>
          <a:pPr marL="342900" lvl="2" indent="-171450" algn="l" defTabSz="711200">
            <a:lnSpc>
              <a:spcPct val="90000"/>
            </a:lnSpc>
            <a:spcBef>
              <a:spcPct val="0"/>
            </a:spcBef>
            <a:spcAft>
              <a:spcPct val="15000"/>
            </a:spcAft>
            <a:buChar char="••"/>
          </a:pPr>
          <a:r>
            <a:rPr lang="en-US" sz="1600" kern="1200" dirty="0" smtClean="0"/>
            <a:t>Cortisol </a:t>
          </a:r>
          <a:endParaRPr lang="en-US" sz="1600" kern="1200" dirty="0"/>
        </a:p>
      </dsp:txBody>
      <dsp:txXfrm>
        <a:off x="2769685" y="2402273"/>
        <a:ext cx="1749274" cy="2478139"/>
      </dsp:txXfrm>
    </dsp:sp>
    <dsp:sp modelId="{D020FD98-1FF1-463B-A743-2CA2134D8A51}">
      <dsp:nvSpPr>
        <dsp:cNvPr id="0" name=""/>
        <dsp:cNvSpPr/>
      </dsp:nvSpPr>
      <dsp:spPr>
        <a:xfrm>
          <a:off x="4610067" y="1477526"/>
          <a:ext cx="473761" cy="47376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DE5E2-482C-4929-B79B-B09557BA9C61}">
      <dsp:nvSpPr>
        <dsp:cNvPr id="0" name=""/>
        <dsp:cNvSpPr/>
      </dsp:nvSpPr>
      <dsp:spPr>
        <a:xfrm>
          <a:off x="4846948" y="1714407"/>
          <a:ext cx="1749274" cy="316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037" tIns="0" rIns="0" bIns="0" numCol="1" spcCol="1270" anchor="t" anchorCtr="0">
          <a:noAutofit/>
        </a:bodyPr>
        <a:lstStyle/>
        <a:p>
          <a:pPr lvl="0" algn="l" defTabSz="933450">
            <a:lnSpc>
              <a:spcPct val="90000"/>
            </a:lnSpc>
            <a:spcBef>
              <a:spcPct val="0"/>
            </a:spcBef>
            <a:spcAft>
              <a:spcPct val="35000"/>
            </a:spcAft>
          </a:pPr>
          <a:r>
            <a:rPr lang="en-US" sz="2100" kern="1200" dirty="0" smtClean="0"/>
            <a:t>Menstruation </a:t>
          </a:r>
          <a:endParaRPr lang="en-US" sz="2100" kern="1200" dirty="0"/>
        </a:p>
        <a:p>
          <a:pPr marL="171450" lvl="1" indent="-171450" algn="l" defTabSz="711200">
            <a:lnSpc>
              <a:spcPct val="90000"/>
            </a:lnSpc>
            <a:spcBef>
              <a:spcPct val="0"/>
            </a:spcBef>
            <a:spcAft>
              <a:spcPct val="15000"/>
            </a:spcAft>
            <a:buChar char="••"/>
          </a:pPr>
          <a:r>
            <a:rPr lang="en-US" sz="1600" kern="1200" dirty="0" smtClean="0"/>
            <a:t>Final event</a:t>
          </a:r>
          <a:endParaRPr lang="en-US" sz="1600" kern="1200" dirty="0"/>
        </a:p>
      </dsp:txBody>
      <dsp:txXfrm>
        <a:off x="4846948" y="1714407"/>
        <a:ext cx="1749274" cy="3166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5D3F3-3007-4C09-916D-7B219219B798}">
      <dsp:nvSpPr>
        <dsp:cNvPr id="0" name=""/>
        <dsp:cNvSpPr/>
      </dsp:nvSpPr>
      <dsp:spPr>
        <a:xfrm>
          <a:off x="2623183" y="653910"/>
          <a:ext cx="1918538" cy="1918868"/>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kern="1200" dirty="0"/>
        </a:p>
      </dsp:txBody>
      <dsp:txXfrm>
        <a:off x="2904146" y="934922"/>
        <a:ext cx="1356612" cy="1356844"/>
      </dsp:txXfrm>
    </dsp:sp>
    <dsp:sp modelId="{5207A414-436A-4F78-9828-8872A1B59F75}">
      <dsp:nvSpPr>
        <dsp:cNvPr id="0" name=""/>
        <dsp:cNvSpPr/>
      </dsp:nvSpPr>
      <dsp:spPr>
        <a:xfrm>
          <a:off x="3213109" y="2430132"/>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3A0AA-208F-49DF-85BE-F43D29BC1747}">
      <dsp:nvSpPr>
        <dsp:cNvPr id="0" name=""/>
        <dsp:cNvSpPr/>
      </dsp:nvSpPr>
      <dsp:spPr>
        <a:xfrm>
          <a:off x="4665294" y="1432636"/>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D449A-E80C-4951-8F50-F3FC00853FBA}">
      <dsp:nvSpPr>
        <dsp:cNvPr id="0" name=""/>
        <dsp:cNvSpPr/>
      </dsp:nvSpPr>
      <dsp:spPr>
        <a:xfrm>
          <a:off x="3926214" y="2594724"/>
          <a:ext cx="213302" cy="213626"/>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214DD-281A-4026-A089-BF3203A59BC3}">
      <dsp:nvSpPr>
        <dsp:cNvPr id="0" name=""/>
        <dsp:cNvSpPr/>
      </dsp:nvSpPr>
      <dsp:spPr>
        <a:xfrm>
          <a:off x="3256399" y="869594"/>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F044D-3588-4731-9038-3DD5A274A09A}">
      <dsp:nvSpPr>
        <dsp:cNvPr id="0" name=""/>
        <dsp:cNvSpPr/>
      </dsp:nvSpPr>
      <dsp:spPr>
        <a:xfrm>
          <a:off x="2769582" y="1754619"/>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362A5-E3E8-4402-B3AB-BC0B0E4CA1F5}">
      <dsp:nvSpPr>
        <dsp:cNvPr id="0" name=""/>
        <dsp:cNvSpPr/>
      </dsp:nvSpPr>
      <dsp:spPr>
        <a:xfrm>
          <a:off x="4881129" y="2093545"/>
          <a:ext cx="780008" cy="780097"/>
        </a:xfrm>
        <a:prstGeom prst="ellipse">
          <a:avLst/>
        </a:prstGeom>
        <a:solidFill>
          <a:schemeClr val="accent2">
            <a:shade val="80000"/>
            <a:hueOff val="-99530"/>
            <a:satOff val="1642"/>
            <a:lumOff val="69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Adipose tissue</a:t>
          </a:r>
          <a:endParaRPr lang="en-US" sz="900" kern="1200" dirty="0"/>
        </a:p>
      </dsp:txBody>
      <dsp:txXfrm>
        <a:off x="4995359" y="2207788"/>
        <a:ext cx="551548" cy="551611"/>
      </dsp:txXfrm>
    </dsp:sp>
    <dsp:sp modelId="{CAF6B5A6-3D67-4CF9-9D06-135A01ACF832}">
      <dsp:nvSpPr>
        <dsp:cNvPr id="0" name=""/>
        <dsp:cNvSpPr/>
      </dsp:nvSpPr>
      <dsp:spPr>
        <a:xfrm>
          <a:off x="2899932" y="533399"/>
          <a:ext cx="213302" cy="213626"/>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A3D2A-F89C-4D5B-8FBC-48F02C5730EA}">
      <dsp:nvSpPr>
        <dsp:cNvPr id="0" name=""/>
        <dsp:cNvSpPr/>
      </dsp:nvSpPr>
      <dsp:spPr>
        <a:xfrm>
          <a:off x="2097011" y="2008708"/>
          <a:ext cx="385675" cy="385762"/>
        </a:xfrm>
        <a:prstGeom prst="ellipse">
          <a:avLst/>
        </a:prstGeom>
        <a:solidFill>
          <a:schemeClr val="accent2">
            <a:shade val="80000"/>
            <a:hueOff val="-139342"/>
            <a:satOff val="2299"/>
            <a:lumOff val="9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6FADD-D696-4A29-B803-4B132D550BDC}">
      <dsp:nvSpPr>
        <dsp:cNvPr id="0" name=""/>
        <dsp:cNvSpPr/>
      </dsp:nvSpPr>
      <dsp:spPr>
        <a:xfrm>
          <a:off x="2217829" y="2115505"/>
          <a:ext cx="780008" cy="780097"/>
        </a:xfrm>
        <a:prstGeom prst="ellipse">
          <a:avLst/>
        </a:prstGeom>
        <a:solidFill>
          <a:schemeClr val="accent2">
            <a:shade val="80000"/>
            <a:hueOff val="-159248"/>
            <a:satOff val="2628"/>
            <a:lumOff val="110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Pollution</a:t>
          </a:r>
          <a:endParaRPr lang="en-US" sz="900" kern="1200" dirty="0"/>
        </a:p>
      </dsp:txBody>
      <dsp:txXfrm>
        <a:off x="2332059" y="2229748"/>
        <a:ext cx="551548" cy="551611"/>
      </dsp:txXfrm>
    </dsp:sp>
    <dsp:sp modelId="{4B203BB2-8340-4F0C-B51F-7E4E5FCD6F4F}">
      <dsp:nvSpPr>
        <dsp:cNvPr id="0" name=""/>
        <dsp:cNvSpPr/>
      </dsp:nvSpPr>
      <dsp:spPr>
        <a:xfrm>
          <a:off x="4390599" y="1171689"/>
          <a:ext cx="213302" cy="213626"/>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55CFE-9ABA-48B9-B122-677540F36EC3}">
      <dsp:nvSpPr>
        <dsp:cNvPr id="0" name=""/>
        <dsp:cNvSpPr/>
      </dsp:nvSpPr>
      <dsp:spPr>
        <a:xfrm>
          <a:off x="1950218" y="2467851"/>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6C446-3779-4F1D-8C71-EE7440D1EDFC}">
      <dsp:nvSpPr>
        <dsp:cNvPr id="0" name=""/>
        <dsp:cNvSpPr/>
      </dsp:nvSpPr>
      <dsp:spPr>
        <a:xfrm>
          <a:off x="3491346" y="2247709"/>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7FEEB-6061-4B51-8772-F002C13EDDCC}">
      <dsp:nvSpPr>
        <dsp:cNvPr id="0" name=""/>
        <dsp:cNvSpPr/>
      </dsp:nvSpPr>
      <dsp:spPr>
        <a:xfrm>
          <a:off x="7055892" y="914399"/>
          <a:ext cx="780008" cy="780097"/>
        </a:xfrm>
        <a:prstGeom prst="ellipse">
          <a:avLst/>
        </a:prstGeom>
        <a:solidFill>
          <a:schemeClr val="accent2">
            <a:shade val="80000"/>
            <a:hueOff val="-238872"/>
            <a:satOff val="3941"/>
            <a:lumOff val="165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Stress</a:t>
          </a:r>
          <a:endParaRPr lang="en-US" sz="900" kern="1200" dirty="0"/>
        </a:p>
      </dsp:txBody>
      <dsp:txXfrm>
        <a:off x="7170122" y="1028642"/>
        <a:ext cx="551548" cy="551611"/>
      </dsp:txXfrm>
    </dsp:sp>
    <dsp:sp modelId="{BB55C82C-2E14-4D77-A62E-B254ECD74A86}">
      <dsp:nvSpPr>
        <dsp:cNvPr id="0" name=""/>
        <dsp:cNvSpPr/>
      </dsp:nvSpPr>
      <dsp:spPr>
        <a:xfrm>
          <a:off x="4885680" y="1954187"/>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7E17D-1F1F-41BA-AF27-B2A7F03A38E2}">
      <dsp:nvSpPr>
        <dsp:cNvPr id="0" name=""/>
        <dsp:cNvSpPr/>
      </dsp:nvSpPr>
      <dsp:spPr>
        <a:xfrm>
          <a:off x="1619772" y="304803"/>
          <a:ext cx="780008" cy="780097"/>
        </a:xfrm>
        <a:prstGeom prst="ellipse">
          <a:avLst/>
        </a:prstGeom>
        <a:solidFill>
          <a:schemeClr val="accent2">
            <a:shade val="80000"/>
            <a:hueOff val="-278684"/>
            <a:satOff val="4598"/>
            <a:lumOff val="193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Dust mites</a:t>
          </a:r>
          <a:endParaRPr lang="en-US" sz="900" kern="1200" dirty="0"/>
        </a:p>
      </dsp:txBody>
      <dsp:txXfrm>
        <a:off x="1734002" y="419046"/>
        <a:ext cx="551548" cy="551611"/>
      </dsp:txXfrm>
    </dsp:sp>
    <dsp:sp modelId="{45CE0AF2-B7BC-4823-ABFA-50A6912B7095}">
      <dsp:nvSpPr>
        <dsp:cNvPr id="0" name=""/>
        <dsp:cNvSpPr/>
      </dsp:nvSpPr>
      <dsp:spPr>
        <a:xfrm>
          <a:off x="5414530" y="2728038"/>
          <a:ext cx="154663" cy="154647"/>
        </a:xfrm>
        <a:prstGeom prst="ellipse">
          <a:avLst/>
        </a:prstGeom>
        <a:solidFill>
          <a:schemeClr val="accent2">
            <a:shade val="80000"/>
            <a:hueOff val="-298590"/>
            <a:satOff val="4927"/>
            <a:lumOff val="207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49549-2A26-4200-95F4-9B5536464E6A}">
      <dsp:nvSpPr>
        <dsp:cNvPr id="0" name=""/>
        <dsp:cNvSpPr/>
      </dsp:nvSpPr>
      <dsp:spPr>
        <a:xfrm>
          <a:off x="3498074" y="0"/>
          <a:ext cx="780008" cy="780097"/>
        </a:xfrm>
        <a:prstGeom prst="ellipse">
          <a:avLst/>
        </a:prstGeom>
        <a:solidFill>
          <a:schemeClr val="accent2">
            <a:shade val="80000"/>
            <a:hueOff val="-318496"/>
            <a:satOff val="5255"/>
            <a:lumOff val="220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Endocrine disruptors</a:t>
          </a:r>
          <a:endParaRPr lang="en-US" sz="900" kern="1200" dirty="0"/>
        </a:p>
      </dsp:txBody>
      <dsp:txXfrm>
        <a:off x="3612304" y="114243"/>
        <a:ext cx="551548" cy="551611"/>
      </dsp:txXfrm>
    </dsp:sp>
    <dsp:sp modelId="{BC5034F0-A020-4BBB-8156-F5FB3DBD5DE8}">
      <dsp:nvSpPr>
        <dsp:cNvPr id="0" name=""/>
        <dsp:cNvSpPr/>
      </dsp:nvSpPr>
      <dsp:spPr>
        <a:xfrm>
          <a:off x="2648763" y="845591"/>
          <a:ext cx="154663" cy="154647"/>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FDF68-D5D9-4955-9476-B7B65AFB991B}">
      <dsp:nvSpPr>
        <dsp:cNvPr id="0" name=""/>
        <dsp:cNvSpPr/>
      </dsp:nvSpPr>
      <dsp:spPr>
        <a:xfrm>
          <a:off x="2899932" y="2285999"/>
          <a:ext cx="154663" cy="154647"/>
        </a:xfrm>
        <a:prstGeom prst="ellipse">
          <a:avLst/>
        </a:prstGeom>
        <a:solidFill>
          <a:schemeClr val="accent2">
            <a:shade val="80000"/>
            <a:hueOff val="-358308"/>
            <a:satOff val="5912"/>
            <a:lumOff val="248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6F3C3-71D1-054D-97ED-0F701EEE69FF}">
      <dsp:nvSpPr>
        <dsp:cNvPr id="0" name=""/>
        <dsp:cNvSpPr/>
      </dsp:nvSpPr>
      <dsp:spPr>
        <a:xfrm>
          <a:off x="4399625" y="5133041"/>
          <a:ext cx="390178" cy="1115221"/>
        </a:xfrm>
        <a:custGeom>
          <a:avLst/>
          <a:gdLst/>
          <a:ahLst/>
          <a:cxnLst/>
          <a:rect l="0" t="0" r="0" b="0"/>
          <a:pathLst>
            <a:path>
              <a:moveTo>
                <a:pt x="0" y="0"/>
              </a:moveTo>
              <a:lnTo>
                <a:pt x="195089" y="0"/>
              </a:lnTo>
              <a:lnTo>
                <a:pt x="195089" y="1115221"/>
              </a:lnTo>
              <a:lnTo>
                <a:pt x="390178" y="111522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65177" y="5661114"/>
        <a:ext cx="59075" cy="59075"/>
      </dsp:txXfrm>
    </dsp:sp>
    <dsp:sp modelId="{497DFAEB-DCD2-D143-B01A-F3DEAD66F7BB}">
      <dsp:nvSpPr>
        <dsp:cNvPr id="0" name=""/>
        <dsp:cNvSpPr/>
      </dsp:nvSpPr>
      <dsp:spPr>
        <a:xfrm>
          <a:off x="4399625" y="5133041"/>
          <a:ext cx="390178" cy="371740"/>
        </a:xfrm>
        <a:custGeom>
          <a:avLst/>
          <a:gdLst/>
          <a:ahLst/>
          <a:cxnLst/>
          <a:rect l="0" t="0" r="0" b="0"/>
          <a:pathLst>
            <a:path>
              <a:moveTo>
                <a:pt x="0" y="0"/>
              </a:moveTo>
              <a:lnTo>
                <a:pt x="195089" y="0"/>
              </a:lnTo>
              <a:lnTo>
                <a:pt x="195089" y="371740"/>
              </a:lnTo>
              <a:lnTo>
                <a:pt x="390178" y="37174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1241" y="5305438"/>
        <a:ext cx="26945" cy="26945"/>
      </dsp:txXfrm>
    </dsp:sp>
    <dsp:sp modelId="{09E28107-9C47-CF4F-A49F-1D1C1A3DB208}">
      <dsp:nvSpPr>
        <dsp:cNvPr id="0" name=""/>
        <dsp:cNvSpPr/>
      </dsp:nvSpPr>
      <dsp:spPr>
        <a:xfrm>
          <a:off x="4399625" y="4761300"/>
          <a:ext cx="390178" cy="371740"/>
        </a:xfrm>
        <a:custGeom>
          <a:avLst/>
          <a:gdLst/>
          <a:ahLst/>
          <a:cxnLst/>
          <a:rect l="0" t="0" r="0" b="0"/>
          <a:pathLst>
            <a:path>
              <a:moveTo>
                <a:pt x="0" y="371740"/>
              </a:moveTo>
              <a:lnTo>
                <a:pt x="195089" y="371740"/>
              </a:lnTo>
              <a:lnTo>
                <a:pt x="195089" y="0"/>
              </a:lnTo>
              <a:lnTo>
                <a:pt x="390178" y="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1241" y="4933698"/>
        <a:ext cx="26945" cy="26945"/>
      </dsp:txXfrm>
    </dsp:sp>
    <dsp:sp modelId="{63B51FAB-E6B6-E74D-9D9C-9E16FDF27B26}">
      <dsp:nvSpPr>
        <dsp:cNvPr id="0" name=""/>
        <dsp:cNvSpPr/>
      </dsp:nvSpPr>
      <dsp:spPr>
        <a:xfrm>
          <a:off x="4399625" y="4017819"/>
          <a:ext cx="390178" cy="1115221"/>
        </a:xfrm>
        <a:custGeom>
          <a:avLst/>
          <a:gdLst/>
          <a:ahLst/>
          <a:cxnLst/>
          <a:rect l="0" t="0" r="0" b="0"/>
          <a:pathLst>
            <a:path>
              <a:moveTo>
                <a:pt x="0" y="1115221"/>
              </a:moveTo>
              <a:lnTo>
                <a:pt x="195089" y="1115221"/>
              </a:lnTo>
              <a:lnTo>
                <a:pt x="195089" y="0"/>
              </a:lnTo>
              <a:lnTo>
                <a:pt x="390178" y="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65177" y="4545892"/>
        <a:ext cx="59075" cy="59075"/>
      </dsp:txXfrm>
    </dsp:sp>
    <dsp:sp modelId="{29DADA0B-A196-DB46-87B9-C655B66326FE}">
      <dsp:nvSpPr>
        <dsp:cNvPr id="0" name=""/>
        <dsp:cNvSpPr/>
      </dsp:nvSpPr>
      <dsp:spPr>
        <a:xfrm>
          <a:off x="2058552" y="3460208"/>
          <a:ext cx="390178" cy="1672832"/>
        </a:xfrm>
        <a:custGeom>
          <a:avLst/>
          <a:gdLst/>
          <a:ahLst/>
          <a:cxnLst/>
          <a:rect l="0" t="0" r="0" b="0"/>
          <a:pathLst>
            <a:path>
              <a:moveTo>
                <a:pt x="0" y="0"/>
              </a:moveTo>
              <a:lnTo>
                <a:pt x="195089" y="0"/>
              </a:lnTo>
              <a:lnTo>
                <a:pt x="195089" y="1672832"/>
              </a:lnTo>
              <a:lnTo>
                <a:pt x="390178" y="1672832"/>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210698" y="4253681"/>
        <a:ext cx="85886" cy="85886"/>
      </dsp:txXfrm>
    </dsp:sp>
    <dsp:sp modelId="{63E6AA98-FE7E-AD45-9E34-7528AB08706D}">
      <dsp:nvSpPr>
        <dsp:cNvPr id="0" name=""/>
        <dsp:cNvSpPr/>
      </dsp:nvSpPr>
      <dsp:spPr>
        <a:xfrm>
          <a:off x="4399625" y="1787376"/>
          <a:ext cx="390178" cy="1486962"/>
        </a:xfrm>
        <a:custGeom>
          <a:avLst/>
          <a:gdLst/>
          <a:ahLst/>
          <a:cxnLst/>
          <a:rect l="0" t="0" r="0" b="0"/>
          <a:pathLst>
            <a:path>
              <a:moveTo>
                <a:pt x="0" y="0"/>
              </a:moveTo>
              <a:lnTo>
                <a:pt x="195089" y="0"/>
              </a:lnTo>
              <a:lnTo>
                <a:pt x="195089" y="1486962"/>
              </a:lnTo>
              <a:lnTo>
                <a:pt x="390178" y="148696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6282" y="2492424"/>
        <a:ext cx="76865" cy="76865"/>
      </dsp:txXfrm>
    </dsp:sp>
    <dsp:sp modelId="{5A05C438-9E03-184F-94C2-A0B58D556E89}">
      <dsp:nvSpPr>
        <dsp:cNvPr id="0" name=""/>
        <dsp:cNvSpPr/>
      </dsp:nvSpPr>
      <dsp:spPr>
        <a:xfrm>
          <a:off x="4399625" y="1787376"/>
          <a:ext cx="390178" cy="743481"/>
        </a:xfrm>
        <a:custGeom>
          <a:avLst/>
          <a:gdLst/>
          <a:ahLst/>
          <a:cxnLst/>
          <a:rect l="0" t="0" r="0" b="0"/>
          <a:pathLst>
            <a:path>
              <a:moveTo>
                <a:pt x="0" y="0"/>
              </a:moveTo>
              <a:lnTo>
                <a:pt x="195089" y="0"/>
              </a:lnTo>
              <a:lnTo>
                <a:pt x="195089" y="743481"/>
              </a:lnTo>
              <a:lnTo>
                <a:pt x="390178" y="7434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3723" y="2138125"/>
        <a:ext cx="41982" cy="41982"/>
      </dsp:txXfrm>
    </dsp:sp>
    <dsp:sp modelId="{CFA38D38-988C-714B-A3A7-2B552E60621B}">
      <dsp:nvSpPr>
        <dsp:cNvPr id="0" name=""/>
        <dsp:cNvSpPr/>
      </dsp:nvSpPr>
      <dsp:spPr>
        <a:xfrm>
          <a:off x="4399625" y="1741656"/>
          <a:ext cx="390178" cy="91440"/>
        </a:xfrm>
        <a:custGeom>
          <a:avLst/>
          <a:gdLst/>
          <a:ahLst/>
          <a:cxnLst/>
          <a:rect l="0" t="0" r="0" b="0"/>
          <a:pathLst>
            <a:path>
              <a:moveTo>
                <a:pt x="0" y="45720"/>
              </a:moveTo>
              <a:lnTo>
                <a:pt x="390178" y="4572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4960" y="1777621"/>
        <a:ext cx="19508" cy="19508"/>
      </dsp:txXfrm>
    </dsp:sp>
    <dsp:sp modelId="{A2C4ABE5-5C0A-C44C-9128-68C2C15B5F9E}">
      <dsp:nvSpPr>
        <dsp:cNvPr id="0" name=""/>
        <dsp:cNvSpPr/>
      </dsp:nvSpPr>
      <dsp:spPr>
        <a:xfrm>
          <a:off x="4399625" y="1043895"/>
          <a:ext cx="390178" cy="743481"/>
        </a:xfrm>
        <a:custGeom>
          <a:avLst/>
          <a:gdLst/>
          <a:ahLst/>
          <a:cxnLst/>
          <a:rect l="0" t="0" r="0" b="0"/>
          <a:pathLst>
            <a:path>
              <a:moveTo>
                <a:pt x="0" y="743481"/>
              </a:moveTo>
              <a:lnTo>
                <a:pt x="195089" y="743481"/>
              </a:lnTo>
              <a:lnTo>
                <a:pt x="195089" y="0"/>
              </a:lnTo>
              <a:lnTo>
                <a:pt x="390178" y="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3723" y="1394644"/>
        <a:ext cx="41982" cy="41982"/>
      </dsp:txXfrm>
    </dsp:sp>
    <dsp:sp modelId="{7B14AE50-6B28-144A-B3E2-42F64B89063A}">
      <dsp:nvSpPr>
        <dsp:cNvPr id="0" name=""/>
        <dsp:cNvSpPr/>
      </dsp:nvSpPr>
      <dsp:spPr>
        <a:xfrm>
          <a:off x="4399625" y="300414"/>
          <a:ext cx="390178" cy="1486962"/>
        </a:xfrm>
        <a:custGeom>
          <a:avLst/>
          <a:gdLst/>
          <a:ahLst/>
          <a:cxnLst/>
          <a:rect l="0" t="0" r="0" b="0"/>
          <a:pathLst>
            <a:path>
              <a:moveTo>
                <a:pt x="0" y="1486962"/>
              </a:moveTo>
              <a:lnTo>
                <a:pt x="195089" y="1486962"/>
              </a:lnTo>
              <a:lnTo>
                <a:pt x="195089" y="0"/>
              </a:lnTo>
              <a:lnTo>
                <a:pt x="390178" y="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6282" y="1005462"/>
        <a:ext cx="76865" cy="76865"/>
      </dsp:txXfrm>
    </dsp:sp>
    <dsp:sp modelId="{5D2E3DB0-CC9E-E34D-8E33-C5643F7DD18E}">
      <dsp:nvSpPr>
        <dsp:cNvPr id="0" name=""/>
        <dsp:cNvSpPr/>
      </dsp:nvSpPr>
      <dsp:spPr>
        <a:xfrm>
          <a:off x="2058552" y="1787376"/>
          <a:ext cx="390178" cy="1672832"/>
        </a:xfrm>
        <a:custGeom>
          <a:avLst/>
          <a:gdLst/>
          <a:ahLst/>
          <a:cxnLst/>
          <a:rect l="0" t="0" r="0" b="0"/>
          <a:pathLst>
            <a:path>
              <a:moveTo>
                <a:pt x="0" y="1672832"/>
              </a:moveTo>
              <a:lnTo>
                <a:pt x="195089" y="1672832"/>
              </a:lnTo>
              <a:lnTo>
                <a:pt x="195089" y="0"/>
              </a:lnTo>
              <a:lnTo>
                <a:pt x="390178" y="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210698" y="2580849"/>
        <a:ext cx="85886" cy="85886"/>
      </dsp:txXfrm>
    </dsp:sp>
    <dsp:sp modelId="{E1E9FBC4-D9D9-9447-BC88-684F8ABCE1E7}">
      <dsp:nvSpPr>
        <dsp:cNvPr id="0" name=""/>
        <dsp:cNvSpPr/>
      </dsp:nvSpPr>
      <dsp:spPr>
        <a:xfrm rot="16200000">
          <a:off x="195936" y="3162816"/>
          <a:ext cx="3130446"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tx1"/>
              </a:solidFill>
            </a:rPr>
            <a:t>Health Risks</a:t>
          </a:r>
          <a:endParaRPr lang="en-US" sz="3900" b="1" kern="1200" dirty="0">
            <a:solidFill>
              <a:schemeClr val="tx1"/>
            </a:solidFill>
          </a:endParaRPr>
        </a:p>
      </dsp:txBody>
      <dsp:txXfrm>
        <a:off x="195936" y="3162816"/>
        <a:ext cx="3130446" cy="594784"/>
      </dsp:txXfrm>
    </dsp:sp>
    <dsp:sp modelId="{090DAD36-5959-C747-8A17-D2C4BC147727}">
      <dsp:nvSpPr>
        <dsp:cNvPr id="0" name=""/>
        <dsp:cNvSpPr/>
      </dsp:nvSpPr>
      <dsp:spPr>
        <a:xfrm>
          <a:off x="2448731" y="1489983"/>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Behavioral</a:t>
          </a:r>
          <a:endParaRPr lang="en-US" sz="2000" kern="1200" dirty="0"/>
        </a:p>
      </dsp:txBody>
      <dsp:txXfrm>
        <a:off x="2448731" y="1489983"/>
        <a:ext cx="1950894" cy="594784"/>
      </dsp:txXfrm>
    </dsp:sp>
    <dsp:sp modelId="{509F5E1D-A12F-3A4D-817C-54F9F94A589D}">
      <dsp:nvSpPr>
        <dsp:cNvPr id="0" name=""/>
        <dsp:cNvSpPr/>
      </dsp:nvSpPr>
      <dsp:spPr>
        <a:xfrm>
          <a:off x="4789804" y="3021"/>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Body Image</a:t>
          </a:r>
          <a:endParaRPr lang="en-US" sz="2000" kern="1200" dirty="0"/>
        </a:p>
      </dsp:txBody>
      <dsp:txXfrm>
        <a:off x="4789804" y="3021"/>
        <a:ext cx="1950894" cy="594784"/>
      </dsp:txXfrm>
    </dsp:sp>
    <dsp:sp modelId="{72E8037E-1333-EC45-9DB2-A15D8FE78A0C}">
      <dsp:nvSpPr>
        <dsp:cNvPr id="0" name=""/>
        <dsp:cNvSpPr/>
      </dsp:nvSpPr>
      <dsp:spPr>
        <a:xfrm>
          <a:off x="4789804" y="746502"/>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Academic performance</a:t>
          </a:r>
          <a:endParaRPr lang="en-US" sz="2000" kern="1200" dirty="0"/>
        </a:p>
      </dsp:txBody>
      <dsp:txXfrm>
        <a:off x="4789804" y="746502"/>
        <a:ext cx="1950894" cy="594784"/>
      </dsp:txXfrm>
    </dsp:sp>
    <dsp:sp modelId="{9D94B388-5CFE-464C-B61D-8879E99F23AB}">
      <dsp:nvSpPr>
        <dsp:cNvPr id="0" name=""/>
        <dsp:cNvSpPr/>
      </dsp:nvSpPr>
      <dsp:spPr>
        <a:xfrm>
          <a:off x="4789804" y="1489983"/>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Substance abuse</a:t>
          </a:r>
          <a:endParaRPr lang="en-US" sz="2000" kern="1200" dirty="0"/>
        </a:p>
      </dsp:txBody>
      <dsp:txXfrm>
        <a:off x="4789804" y="1489983"/>
        <a:ext cx="1950894" cy="594784"/>
      </dsp:txXfrm>
    </dsp:sp>
    <dsp:sp modelId="{B5CC9649-D5C4-AE4C-8B95-FCDB273560DC}">
      <dsp:nvSpPr>
        <dsp:cNvPr id="0" name=""/>
        <dsp:cNvSpPr/>
      </dsp:nvSpPr>
      <dsp:spPr>
        <a:xfrm>
          <a:off x="4789804" y="2233464"/>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Delinquency and aggression</a:t>
          </a:r>
          <a:endParaRPr lang="en-US" sz="2000" kern="1200" dirty="0"/>
        </a:p>
      </dsp:txBody>
      <dsp:txXfrm>
        <a:off x="4789804" y="2233464"/>
        <a:ext cx="1950894" cy="594784"/>
      </dsp:txXfrm>
    </dsp:sp>
    <dsp:sp modelId="{E6995524-6640-3B46-9D7E-1B75B863E4A3}">
      <dsp:nvSpPr>
        <dsp:cNvPr id="0" name=""/>
        <dsp:cNvSpPr/>
      </dsp:nvSpPr>
      <dsp:spPr>
        <a:xfrm>
          <a:off x="4789804" y="2976946"/>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Depression</a:t>
          </a:r>
          <a:endParaRPr lang="en-US" sz="2000" kern="1200" dirty="0"/>
        </a:p>
      </dsp:txBody>
      <dsp:txXfrm>
        <a:off x="4789804" y="2976946"/>
        <a:ext cx="1950894" cy="594784"/>
      </dsp:txXfrm>
    </dsp:sp>
    <dsp:sp modelId="{787132F0-F32C-FD42-A671-90B42111ADEB}">
      <dsp:nvSpPr>
        <dsp:cNvPr id="0" name=""/>
        <dsp:cNvSpPr/>
      </dsp:nvSpPr>
      <dsp:spPr>
        <a:xfrm>
          <a:off x="2448731" y="4835648"/>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Physical </a:t>
          </a:r>
          <a:endParaRPr lang="en-US" sz="2000" kern="1200" dirty="0"/>
        </a:p>
      </dsp:txBody>
      <dsp:txXfrm>
        <a:off x="2448731" y="4835648"/>
        <a:ext cx="1950894" cy="594784"/>
      </dsp:txXfrm>
    </dsp:sp>
    <dsp:sp modelId="{11259EF6-46D0-E343-89FC-457AD94BBC1C}">
      <dsp:nvSpPr>
        <dsp:cNvPr id="0" name=""/>
        <dsp:cNvSpPr/>
      </dsp:nvSpPr>
      <dsp:spPr>
        <a:xfrm>
          <a:off x="4789804" y="3720427"/>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Breast cancer</a:t>
          </a:r>
          <a:endParaRPr lang="en-US" sz="2000" kern="1200" dirty="0"/>
        </a:p>
      </dsp:txBody>
      <dsp:txXfrm>
        <a:off x="4789804" y="3720427"/>
        <a:ext cx="1950894" cy="594784"/>
      </dsp:txXfrm>
    </dsp:sp>
    <dsp:sp modelId="{F436ADBA-F625-FD47-A857-97BBECF88A58}">
      <dsp:nvSpPr>
        <dsp:cNvPr id="0" name=""/>
        <dsp:cNvSpPr/>
      </dsp:nvSpPr>
      <dsp:spPr>
        <a:xfrm>
          <a:off x="4789804" y="4463908"/>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Ovarian cancer</a:t>
          </a:r>
          <a:endParaRPr lang="en-US" sz="2000" kern="1200" dirty="0"/>
        </a:p>
      </dsp:txBody>
      <dsp:txXfrm>
        <a:off x="4789804" y="4463908"/>
        <a:ext cx="1950894" cy="594784"/>
      </dsp:txXfrm>
    </dsp:sp>
    <dsp:sp modelId="{0B0007E6-705F-B749-B512-678006595EB3}">
      <dsp:nvSpPr>
        <dsp:cNvPr id="0" name=""/>
        <dsp:cNvSpPr/>
      </dsp:nvSpPr>
      <dsp:spPr>
        <a:xfrm>
          <a:off x="4789804" y="5207389"/>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Cardiovascular disease</a:t>
          </a:r>
          <a:endParaRPr lang="en-US" sz="2000" kern="1200" dirty="0"/>
        </a:p>
      </dsp:txBody>
      <dsp:txXfrm>
        <a:off x="4789804" y="5207389"/>
        <a:ext cx="1950894" cy="594784"/>
      </dsp:txXfrm>
    </dsp:sp>
    <dsp:sp modelId="{88733239-A7A2-184A-9EC5-ABA396B913A5}">
      <dsp:nvSpPr>
        <dsp:cNvPr id="0" name=""/>
        <dsp:cNvSpPr/>
      </dsp:nvSpPr>
      <dsp:spPr>
        <a:xfrm>
          <a:off x="4789804" y="5950870"/>
          <a:ext cx="1950894" cy="5947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Diabetes</a:t>
          </a:r>
          <a:endParaRPr lang="en-US" sz="2000" kern="1200" dirty="0"/>
        </a:p>
      </dsp:txBody>
      <dsp:txXfrm>
        <a:off x="4789804" y="5950870"/>
        <a:ext cx="1950894" cy="594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F7F1D-563F-D94F-B7E7-F8563839265F}">
      <dsp:nvSpPr>
        <dsp:cNvPr id="0" name=""/>
        <dsp:cNvSpPr/>
      </dsp:nvSpPr>
      <dsp:spPr>
        <a:xfrm>
          <a:off x="2085974" y="1700046"/>
          <a:ext cx="1924050" cy="19240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2367745" y="1981817"/>
        <a:ext cx="1360508" cy="1360508"/>
      </dsp:txXfrm>
    </dsp:sp>
    <dsp:sp modelId="{9D665E33-76DE-B942-AEFC-51F5269B9F9D}">
      <dsp:nvSpPr>
        <dsp:cNvPr id="0" name=""/>
        <dsp:cNvSpPr/>
      </dsp:nvSpPr>
      <dsp:spPr>
        <a:xfrm rot="12900000">
          <a:off x="778662" y="1340653"/>
          <a:ext cx="1547443" cy="54835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1758AB-2E6B-CE45-9419-4B27E391FAAE}">
      <dsp:nvSpPr>
        <dsp:cNvPr id="0" name=""/>
        <dsp:cNvSpPr/>
      </dsp:nvSpPr>
      <dsp:spPr>
        <a:xfrm>
          <a:off x="4664" y="439903"/>
          <a:ext cx="1827847" cy="146227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Psychosocial</a:t>
          </a:r>
          <a:endParaRPr lang="en-US" sz="2500" kern="1200" dirty="0"/>
        </a:p>
      </dsp:txBody>
      <dsp:txXfrm>
        <a:off x="47493" y="482732"/>
        <a:ext cx="1742189" cy="1376620"/>
      </dsp:txXfrm>
    </dsp:sp>
    <dsp:sp modelId="{3F657E42-0066-524D-AFAC-FE09101431C8}">
      <dsp:nvSpPr>
        <dsp:cNvPr id="0" name=""/>
        <dsp:cNvSpPr/>
      </dsp:nvSpPr>
      <dsp:spPr>
        <a:xfrm rot="19071654">
          <a:off x="3605497" y="1064350"/>
          <a:ext cx="1810579" cy="548354"/>
        </a:xfrm>
        <a:prstGeom prst="leftArrow">
          <a:avLst>
            <a:gd name="adj1" fmla="val 60000"/>
            <a:gd name="adj2" fmla="val 5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B128A8-9F0B-9C4B-9E0A-7D2AACA25550}">
      <dsp:nvSpPr>
        <dsp:cNvPr id="0" name=""/>
        <dsp:cNvSpPr/>
      </dsp:nvSpPr>
      <dsp:spPr>
        <a:xfrm>
          <a:off x="4268152" y="0"/>
          <a:ext cx="1827847" cy="1462278"/>
        </a:xfrm>
        <a:prstGeom prst="roundRect">
          <a:avLst>
            <a:gd name="adj" fmla="val 10000"/>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Chemical</a:t>
          </a:r>
          <a:endParaRPr lang="en-US" sz="2500" kern="1200" dirty="0"/>
        </a:p>
      </dsp:txBody>
      <dsp:txXfrm>
        <a:off x="4310981" y="42829"/>
        <a:ext cx="1742189" cy="1376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420BA-5B14-4747-ACFE-5441E1E0C652}">
      <dsp:nvSpPr>
        <dsp:cNvPr id="0" name=""/>
        <dsp:cNvSpPr/>
      </dsp:nvSpPr>
      <dsp:spPr>
        <a:xfrm>
          <a:off x="0" y="34513"/>
          <a:ext cx="4216071" cy="7435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Animal Studies </a:t>
          </a:r>
          <a:endParaRPr lang="en-US" sz="3100" kern="1200"/>
        </a:p>
      </dsp:txBody>
      <dsp:txXfrm>
        <a:off x="36296" y="70809"/>
        <a:ext cx="4143479" cy="670943"/>
      </dsp:txXfrm>
    </dsp:sp>
    <dsp:sp modelId="{690C7B1F-5B49-3244-89BE-8D5C8BDC28F4}">
      <dsp:nvSpPr>
        <dsp:cNvPr id="0" name=""/>
        <dsp:cNvSpPr/>
      </dsp:nvSpPr>
      <dsp:spPr>
        <a:xfrm>
          <a:off x="0" y="778048"/>
          <a:ext cx="4216071" cy="15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6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b="1" kern="1200" dirty="0" smtClean="0"/>
            <a:t>older age </a:t>
          </a:r>
          <a:r>
            <a:rPr lang="en-US" sz="2400" kern="1200" dirty="0" smtClean="0"/>
            <a:t>and a </a:t>
          </a:r>
          <a:r>
            <a:rPr lang="en-US" sz="2400" b="1" kern="1200" dirty="0" smtClean="0"/>
            <a:t>lower rate </a:t>
          </a:r>
          <a:r>
            <a:rPr lang="en-US" sz="2400" kern="1200" dirty="0" smtClean="0"/>
            <a:t>of puberty in less crowded pens</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Frequent, </a:t>
          </a:r>
          <a:r>
            <a:rPr lang="en-US" sz="2400" b="1" kern="1200" dirty="0" smtClean="0"/>
            <a:t>stressful,</a:t>
          </a:r>
          <a:r>
            <a:rPr lang="en-US" sz="2400" kern="1200" dirty="0" smtClean="0"/>
            <a:t> transport induced puberty earlier</a:t>
          </a:r>
          <a:endParaRPr lang="en-US" sz="2400" kern="1200" dirty="0"/>
        </a:p>
      </dsp:txBody>
      <dsp:txXfrm>
        <a:off x="0" y="778048"/>
        <a:ext cx="4216071" cy="1507994"/>
      </dsp:txXfrm>
    </dsp:sp>
    <dsp:sp modelId="{20AC6CFD-FDC1-734C-871B-6DE597EA0F52}">
      <dsp:nvSpPr>
        <dsp:cNvPr id="0" name=""/>
        <dsp:cNvSpPr/>
      </dsp:nvSpPr>
      <dsp:spPr>
        <a:xfrm>
          <a:off x="0" y="2286043"/>
          <a:ext cx="4216071" cy="7435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Human Studies</a:t>
          </a:r>
          <a:endParaRPr lang="en-US" sz="3100" kern="1200" dirty="0"/>
        </a:p>
      </dsp:txBody>
      <dsp:txXfrm>
        <a:off x="36296" y="2322339"/>
        <a:ext cx="4143479" cy="670943"/>
      </dsp:txXfrm>
    </dsp:sp>
    <dsp:sp modelId="{62163DD2-C451-2B4B-99E5-D1D699E143AF}">
      <dsp:nvSpPr>
        <dsp:cNvPr id="0" name=""/>
        <dsp:cNvSpPr/>
      </dsp:nvSpPr>
      <dsp:spPr>
        <a:xfrm>
          <a:off x="0" y="3029578"/>
          <a:ext cx="4216071"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6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neighborhood recreational outlets linked to onset of breast and pubic hair</a:t>
          </a:r>
          <a:endParaRPr lang="en-US" sz="2400" kern="1200" dirty="0"/>
        </a:p>
      </dsp:txBody>
      <dsp:txXfrm>
        <a:off x="0" y="3029578"/>
        <a:ext cx="4216071" cy="1090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1653A-B7CD-6C4F-B894-57CFD0E2FB70}">
      <dsp:nvSpPr>
        <dsp:cNvPr id="0" name=""/>
        <dsp:cNvSpPr/>
      </dsp:nvSpPr>
      <dsp:spPr>
        <a:xfrm>
          <a:off x="3305113" y="2024196"/>
          <a:ext cx="1443160" cy="144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ln>
                <a:noFill/>
              </a:ln>
              <a:solidFill>
                <a:schemeClr val="bg1"/>
              </a:solidFill>
            </a:rPr>
            <a:t>Public Housing</a:t>
          </a:r>
          <a:endParaRPr lang="en-US" sz="2200" b="1" kern="1200" dirty="0">
            <a:ln>
              <a:noFill/>
            </a:ln>
            <a:solidFill>
              <a:schemeClr val="bg1"/>
            </a:solidFill>
          </a:endParaRPr>
        </a:p>
      </dsp:txBody>
      <dsp:txXfrm>
        <a:off x="3516459" y="2235542"/>
        <a:ext cx="1020468" cy="1020468"/>
      </dsp:txXfrm>
    </dsp:sp>
    <dsp:sp modelId="{FF5E8B1F-8891-0E43-9071-109447068FD3}">
      <dsp:nvSpPr>
        <dsp:cNvPr id="0" name=""/>
        <dsp:cNvSpPr/>
      </dsp:nvSpPr>
      <dsp:spPr>
        <a:xfrm rot="16200000">
          <a:off x="3873321" y="1498159"/>
          <a:ext cx="306744" cy="4906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ln>
              <a:noFill/>
            </a:ln>
            <a:solidFill>
              <a:schemeClr val="bg1"/>
            </a:solidFill>
          </a:endParaRPr>
        </a:p>
      </dsp:txBody>
      <dsp:txXfrm>
        <a:off x="3919333" y="1642306"/>
        <a:ext cx="214721" cy="294404"/>
      </dsp:txXfrm>
    </dsp:sp>
    <dsp:sp modelId="{32FF32CB-E486-1646-A592-CFA1845D5E83}">
      <dsp:nvSpPr>
        <dsp:cNvPr id="0" name=""/>
        <dsp:cNvSpPr/>
      </dsp:nvSpPr>
      <dsp:spPr>
        <a:xfrm>
          <a:off x="3305113" y="2273"/>
          <a:ext cx="1443160" cy="144316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n>
                <a:noFill/>
              </a:ln>
              <a:solidFill>
                <a:schemeClr val="bg1"/>
              </a:solidFill>
            </a:rPr>
            <a:t>Hypertension</a:t>
          </a:r>
          <a:endParaRPr lang="en-US" sz="1200" b="1" kern="1200" dirty="0">
            <a:ln>
              <a:noFill/>
            </a:ln>
            <a:solidFill>
              <a:schemeClr val="bg1"/>
            </a:solidFill>
          </a:endParaRPr>
        </a:p>
      </dsp:txBody>
      <dsp:txXfrm>
        <a:off x="3516459" y="213619"/>
        <a:ext cx="1020468" cy="1020468"/>
      </dsp:txXfrm>
    </dsp:sp>
    <dsp:sp modelId="{5E43801F-7A16-E148-BE26-943823572F74}">
      <dsp:nvSpPr>
        <dsp:cNvPr id="0" name=""/>
        <dsp:cNvSpPr/>
      </dsp:nvSpPr>
      <dsp:spPr>
        <a:xfrm rot="20520000">
          <a:off x="4826546" y="2190717"/>
          <a:ext cx="306744" cy="4906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ln>
              <a:noFill/>
            </a:ln>
            <a:solidFill>
              <a:schemeClr val="bg1"/>
            </a:solidFill>
          </a:endParaRPr>
        </a:p>
      </dsp:txBody>
      <dsp:txXfrm>
        <a:off x="4828798" y="2303070"/>
        <a:ext cx="214721" cy="294404"/>
      </dsp:txXfrm>
    </dsp:sp>
    <dsp:sp modelId="{528A2345-45E3-7E41-88EA-1B211A2C7434}">
      <dsp:nvSpPr>
        <dsp:cNvPr id="0" name=""/>
        <dsp:cNvSpPr/>
      </dsp:nvSpPr>
      <dsp:spPr>
        <a:xfrm>
          <a:off x="5228076" y="1399387"/>
          <a:ext cx="1443160" cy="144316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n>
                <a:noFill/>
              </a:ln>
              <a:solidFill>
                <a:schemeClr val="bg1"/>
              </a:solidFill>
            </a:rPr>
            <a:t>Asthma</a:t>
          </a:r>
          <a:endParaRPr lang="en-US" sz="1200" b="1" kern="1200" dirty="0">
            <a:ln>
              <a:noFill/>
            </a:ln>
            <a:solidFill>
              <a:schemeClr val="bg1"/>
            </a:solidFill>
          </a:endParaRPr>
        </a:p>
      </dsp:txBody>
      <dsp:txXfrm>
        <a:off x="5439422" y="1610733"/>
        <a:ext cx="1020468" cy="1020468"/>
      </dsp:txXfrm>
    </dsp:sp>
    <dsp:sp modelId="{7709F7A9-8CA0-3B44-A0D0-5367D4089668}">
      <dsp:nvSpPr>
        <dsp:cNvPr id="0" name=""/>
        <dsp:cNvSpPr/>
      </dsp:nvSpPr>
      <dsp:spPr>
        <a:xfrm rot="3240000">
          <a:off x="4462446" y="3311300"/>
          <a:ext cx="306744" cy="49067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ln>
              <a:noFill/>
            </a:ln>
            <a:solidFill>
              <a:schemeClr val="bg1"/>
            </a:solidFill>
          </a:endParaRPr>
        </a:p>
      </dsp:txBody>
      <dsp:txXfrm>
        <a:off x="4481413" y="3372211"/>
        <a:ext cx="214721" cy="294404"/>
      </dsp:txXfrm>
    </dsp:sp>
    <dsp:sp modelId="{093FFD4A-9F9F-D848-8D13-847EACF082E0}">
      <dsp:nvSpPr>
        <dsp:cNvPr id="0" name=""/>
        <dsp:cNvSpPr/>
      </dsp:nvSpPr>
      <dsp:spPr>
        <a:xfrm>
          <a:off x="4493569" y="3659966"/>
          <a:ext cx="1443160" cy="144316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n>
                <a:noFill/>
              </a:ln>
              <a:solidFill>
                <a:schemeClr val="bg1"/>
              </a:solidFill>
            </a:rPr>
            <a:t>Diabetes</a:t>
          </a:r>
          <a:endParaRPr lang="en-US" sz="1200" b="1" kern="1200" dirty="0">
            <a:ln>
              <a:noFill/>
            </a:ln>
            <a:solidFill>
              <a:schemeClr val="bg1"/>
            </a:solidFill>
          </a:endParaRPr>
        </a:p>
      </dsp:txBody>
      <dsp:txXfrm>
        <a:off x="4704915" y="3871312"/>
        <a:ext cx="1020468" cy="1020468"/>
      </dsp:txXfrm>
    </dsp:sp>
    <dsp:sp modelId="{988BEE9E-3467-374B-97EB-83B9DBFE926C}">
      <dsp:nvSpPr>
        <dsp:cNvPr id="0" name=""/>
        <dsp:cNvSpPr/>
      </dsp:nvSpPr>
      <dsp:spPr>
        <a:xfrm rot="7560000">
          <a:off x="3284196" y="3311300"/>
          <a:ext cx="306744" cy="4906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ln>
              <a:noFill/>
            </a:ln>
            <a:solidFill>
              <a:schemeClr val="bg1"/>
            </a:solidFill>
          </a:endParaRPr>
        </a:p>
      </dsp:txBody>
      <dsp:txXfrm rot="10800000">
        <a:off x="3357252" y="3372211"/>
        <a:ext cx="214721" cy="294404"/>
      </dsp:txXfrm>
    </dsp:sp>
    <dsp:sp modelId="{44A8145B-F0C6-D941-BF9E-52E898E3316D}">
      <dsp:nvSpPr>
        <dsp:cNvPr id="0" name=""/>
        <dsp:cNvSpPr/>
      </dsp:nvSpPr>
      <dsp:spPr>
        <a:xfrm>
          <a:off x="2116656" y="3659966"/>
          <a:ext cx="1443160" cy="144316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n>
                <a:noFill/>
              </a:ln>
              <a:solidFill>
                <a:schemeClr val="bg1"/>
              </a:solidFill>
            </a:rPr>
            <a:t>Cardiovascular Disease</a:t>
          </a:r>
          <a:endParaRPr lang="en-US" sz="1200" b="1" kern="1200" dirty="0">
            <a:ln>
              <a:noFill/>
            </a:ln>
            <a:solidFill>
              <a:schemeClr val="bg1"/>
            </a:solidFill>
          </a:endParaRPr>
        </a:p>
      </dsp:txBody>
      <dsp:txXfrm>
        <a:off x="2328002" y="3871312"/>
        <a:ext cx="1020468" cy="1020468"/>
      </dsp:txXfrm>
    </dsp:sp>
    <dsp:sp modelId="{5BB55DEB-E436-F14F-B52F-82743C8AF35B}">
      <dsp:nvSpPr>
        <dsp:cNvPr id="0" name=""/>
        <dsp:cNvSpPr/>
      </dsp:nvSpPr>
      <dsp:spPr>
        <a:xfrm rot="11880000">
          <a:off x="2920096" y="2190717"/>
          <a:ext cx="306744" cy="49067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ln>
              <a:noFill/>
            </a:ln>
            <a:solidFill>
              <a:schemeClr val="bg1"/>
            </a:solidFill>
          </a:endParaRPr>
        </a:p>
      </dsp:txBody>
      <dsp:txXfrm rot="10800000">
        <a:off x="3009867" y="2303070"/>
        <a:ext cx="214721" cy="294404"/>
      </dsp:txXfrm>
    </dsp:sp>
    <dsp:sp modelId="{B0C5A7E4-7E13-6040-AA65-2427ABF11F3C}">
      <dsp:nvSpPr>
        <dsp:cNvPr id="0" name=""/>
        <dsp:cNvSpPr/>
      </dsp:nvSpPr>
      <dsp:spPr>
        <a:xfrm>
          <a:off x="1382150" y="1399387"/>
          <a:ext cx="1443160" cy="144316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n>
                <a:noFill/>
              </a:ln>
              <a:solidFill>
                <a:schemeClr val="bg1"/>
              </a:solidFill>
            </a:rPr>
            <a:t>Higher consumption of soda</a:t>
          </a:r>
          <a:endParaRPr lang="en-US" sz="1200" b="1" kern="1200" dirty="0">
            <a:ln>
              <a:noFill/>
            </a:ln>
            <a:solidFill>
              <a:schemeClr val="bg1"/>
            </a:solidFill>
          </a:endParaRPr>
        </a:p>
      </dsp:txBody>
      <dsp:txXfrm>
        <a:off x="1593496" y="1610733"/>
        <a:ext cx="1020468" cy="10204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A5568-06F5-4B02-B1CE-2F19219A4519}">
      <dsp:nvSpPr>
        <dsp:cNvPr id="0" name=""/>
        <dsp:cNvSpPr/>
      </dsp:nvSpPr>
      <dsp:spPr>
        <a:xfrm>
          <a:off x="82643" y="2006323"/>
          <a:ext cx="1209612" cy="39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Adversity</a:t>
          </a:r>
          <a:endParaRPr lang="en-US" sz="1400" kern="1200" dirty="0"/>
        </a:p>
      </dsp:txBody>
      <dsp:txXfrm>
        <a:off x="82643" y="2006323"/>
        <a:ext cx="1209612" cy="398622"/>
      </dsp:txXfrm>
    </dsp:sp>
    <dsp:sp modelId="{84452586-ACF0-4D20-9105-CAD2D9A85EF4}">
      <dsp:nvSpPr>
        <dsp:cNvPr id="0" name=""/>
        <dsp:cNvSpPr/>
      </dsp:nvSpPr>
      <dsp:spPr>
        <a:xfrm>
          <a:off x="81268" y="1885087"/>
          <a:ext cx="96219" cy="96219"/>
        </a:xfrm>
        <a:prstGeom prst="ellipse">
          <a:avLst/>
        </a:prstGeom>
        <a:gradFill rotWithShape="0">
          <a:gsLst>
            <a:gs pos="0">
              <a:schemeClr val="accent1">
                <a:shade val="50000"/>
                <a:hueOff val="0"/>
                <a:satOff val="0"/>
                <a:lumOff val="0"/>
                <a:alphaOff val="0"/>
                <a:tint val="94000"/>
                <a:satMod val="103000"/>
                <a:lumMod val="102000"/>
              </a:schemeClr>
            </a:gs>
            <a:gs pos="50000">
              <a:schemeClr val="accent1">
                <a:shade val="50000"/>
                <a:hueOff val="0"/>
                <a:satOff val="0"/>
                <a:lumOff val="0"/>
                <a:alphaOff val="0"/>
                <a:shade val="100000"/>
                <a:satMod val="110000"/>
                <a:lumMod val="100000"/>
              </a:schemeClr>
            </a:gs>
            <a:gs pos="100000">
              <a:schemeClr val="accent1">
                <a:shade val="5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E56A0DE-6F56-4AF8-AB18-F76C684BF6A0}">
      <dsp:nvSpPr>
        <dsp:cNvPr id="0" name=""/>
        <dsp:cNvSpPr/>
      </dsp:nvSpPr>
      <dsp:spPr>
        <a:xfrm>
          <a:off x="148622" y="1750380"/>
          <a:ext cx="96219" cy="96219"/>
        </a:xfrm>
        <a:prstGeom prst="ellipse">
          <a:avLst/>
        </a:prstGeom>
        <a:gradFill rotWithShape="0">
          <a:gsLst>
            <a:gs pos="0">
              <a:schemeClr val="accent1">
                <a:shade val="50000"/>
                <a:hueOff val="13578"/>
                <a:satOff val="1833"/>
                <a:lumOff val="3630"/>
                <a:alphaOff val="0"/>
                <a:tint val="94000"/>
                <a:satMod val="103000"/>
                <a:lumMod val="102000"/>
              </a:schemeClr>
            </a:gs>
            <a:gs pos="50000">
              <a:schemeClr val="accent1">
                <a:shade val="50000"/>
                <a:hueOff val="13578"/>
                <a:satOff val="1833"/>
                <a:lumOff val="3630"/>
                <a:alphaOff val="0"/>
                <a:shade val="100000"/>
                <a:satMod val="110000"/>
                <a:lumMod val="100000"/>
              </a:schemeClr>
            </a:gs>
            <a:gs pos="100000">
              <a:schemeClr val="accent1">
                <a:shade val="50000"/>
                <a:hueOff val="13578"/>
                <a:satOff val="1833"/>
                <a:lumOff val="363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6CBC3BB-F7D0-4D5D-9712-2B68F261F6DD}">
      <dsp:nvSpPr>
        <dsp:cNvPr id="0" name=""/>
        <dsp:cNvSpPr/>
      </dsp:nvSpPr>
      <dsp:spPr>
        <a:xfrm>
          <a:off x="310270" y="1777321"/>
          <a:ext cx="151201" cy="151201"/>
        </a:xfrm>
        <a:prstGeom prst="ellipse">
          <a:avLst/>
        </a:prstGeom>
        <a:gradFill rotWithShape="0">
          <a:gsLst>
            <a:gs pos="0">
              <a:schemeClr val="accent1">
                <a:shade val="50000"/>
                <a:hueOff val="27157"/>
                <a:satOff val="3667"/>
                <a:lumOff val="7260"/>
                <a:alphaOff val="0"/>
                <a:tint val="94000"/>
                <a:satMod val="103000"/>
                <a:lumMod val="102000"/>
              </a:schemeClr>
            </a:gs>
            <a:gs pos="50000">
              <a:schemeClr val="accent1">
                <a:shade val="50000"/>
                <a:hueOff val="27157"/>
                <a:satOff val="3667"/>
                <a:lumOff val="7260"/>
                <a:alphaOff val="0"/>
                <a:shade val="100000"/>
                <a:satMod val="110000"/>
                <a:lumMod val="100000"/>
              </a:schemeClr>
            </a:gs>
            <a:gs pos="100000">
              <a:schemeClr val="accent1">
                <a:shade val="50000"/>
                <a:hueOff val="27157"/>
                <a:satOff val="3667"/>
                <a:lumOff val="726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7FDE16-6B71-4A52-B444-D7EBED708BD8}">
      <dsp:nvSpPr>
        <dsp:cNvPr id="0" name=""/>
        <dsp:cNvSpPr/>
      </dsp:nvSpPr>
      <dsp:spPr>
        <a:xfrm>
          <a:off x="444977" y="1629144"/>
          <a:ext cx="96219" cy="96219"/>
        </a:xfrm>
        <a:prstGeom prst="ellipse">
          <a:avLst/>
        </a:prstGeom>
        <a:gradFill rotWithShape="0">
          <a:gsLst>
            <a:gs pos="0">
              <a:schemeClr val="accent1">
                <a:shade val="50000"/>
                <a:hueOff val="40735"/>
                <a:satOff val="5500"/>
                <a:lumOff val="10890"/>
                <a:alphaOff val="0"/>
                <a:tint val="94000"/>
                <a:satMod val="103000"/>
                <a:lumMod val="102000"/>
              </a:schemeClr>
            </a:gs>
            <a:gs pos="50000">
              <a:schemeClr val="accent1">
                <a:shade val="50000"/>
                <a:hueOff val="40735"/>
                <a:satOff val="5500"/>
                <a:lumOff val="10890"/>
                <a:alphaOff val="0"/>
                <a:shade val="100000"/>
                <a:satMod val="110000"/>
                <a:lumMod val="100000"/>
              </a:schemeClr>
            </a:gs>
            <a:gs pos="100000">
              <a:schemeClr val="accent1">
                <a:shade val="50000"/>
                <a:hueOff val="40735"/>
                <a:satOff val="5500"/>
                <a:lumOff val="1089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01D9FB-61DF-45CC-80A8-432D0EDDA5A7}">
      <dsp:nvSpPr>
        <dsp:cNvPr id="0" name=""/>
        <dsp:cNvSpPr/>
      </dsp:nvSpPr>
      <dsp:spPr>
        <a:xfrm>
          <a:off x="620096" y="1575261"/>
          <a:ext cx="96219" cy="96219"/>
        </a:xfrm>
        <a:prstGeom prst="ellipse">
          <a:avLst/>
        </a:prstGeom>
        <a:gradFill rotWithShape="0">
          <a:gsLst>
            <a:gs pos="0">
              <a:schemeClr val="accent1">
                <a:shade val="50000"/>
                <a:hueOff val="54314"/>
                <a:satOff val="7334"/>
                <a:lumOff val="14520"/>
                <a:alphaOff val="0"/>
                <a:tint val="94000"/>
                <a:satMod val="103000"/>
                <a:lumMod val="102000"/>
              </a:schemeClr>
            </a:gs>
            <a:gs pos="50000">
              <a:schemeClr val="accent1">
                <a:shade val="50000"/>
                <a:hueOff val="54314"/>
                <a:satOff val="7334"/>
                <a:lumOff val="14520"/>
                <a:alphaOff val="0"/>
                <a:shade val="100000"/>
                <a:satMod val="110000"/>
                <a:lumMod val="100000"/>
              </a:schemeClr>
            </a:gs>
            <a:gs pos="100000">
              <a:schemeClr val="accent1">
                <a:shade val="50000"/>
                <a:hueOff val="54314"/>
                <a:satOff val="7334"/>
                <a:lumOff val="1452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EB75AC8-4426-426F-B8BE-DCAEC8D3E9B8}">
      <dsp:nvSpPr>
        <dsp:cNvPr id="0" name=""/>
        <dsp:cNvSpPr/>
      </dsp:nvSpPr>
      <dsp:spPr>
        <a:xfrm>
          <a:off x="835627" y="1669556"/>
          <a:ext cx="96219" cy="96219"/>
        </a:xfrm>
        <a:prstGeom prst="ellipse">
          <a:avLst/>
        </a:prstGeom>
        <a:gradFill rotWithShape="0">
          <a:gsLst>
            <a:gs pos="0">
              <a:schemeClr val="accent1">
                <a:shade val="50000"/>
                <a:hueOff val="67892"/>
                <a:satOff val="9167"/>
                <a:lumOff val="18151"/>
                <a:alphaOff val="0"/>
                <a:tint val="94000"/>
                <a:satMod val="103000"/>
                <a:lumMod val="102000"/>
              </a:schemeClr>
            </a:gs>
            <a:gs pos="50000">
              <a:schemeClr val="accent1">
                <a:shade val="50000"/>
                <a:hueOff val="67892"/>
                <a:satOff val="9167"/>
                <a:lumOff val="18151"/>
                <a:alphaOff val="0"/>
                <a:shade val="100000"/>
                <a:satMod val="110000"/>
                <a:lumMod val="100000"/>
              </a:schemeClr>
            </a:gs>
            <a:gs pos="100000">
              <a:schemeClr val="accent1">
                <a:shade val="50000"/>
                <a:hueOff val="67892"/>
                <a:satOff val="9167"/>
                <a:lumOff val="1815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490D3D-C385-41D7-9033-B04689898125}">
      <dsp:nvSpPr>
        <dsp:cNvPr id="0" name=""/>
        <dsp:cNvSpPr/>
      </dsp:nvSpPr>
      <dsp:spPr>
        <a:xfrm>
          <a:off x="970333" y="1736909"/>
          <a:ext cx="151201" cy="151201"/>
        </a:xfrm>
        <a:prstGeom prst="ellipse">
          <a:avLst/>
        </a:prstGeom>
        <a:gradFill rotWithShape="0">
          <a:gsLst>
            <a:gs pos="0">
              <a:schemeClr val="accent1">
                <a:shade val="50000"/>
                <a:hueOff val="81471"/>
                <a:satOff val="11001"/>
                <a:lumOff val="21781"/>
                <a:alphaOff val="0"/>
                <a:tint val="94000"/>
                <a:satMod val="103000"/>
                <a:lumMod val="102000"/>
              </a:schemeClr>
            </a:gs>
            <a:gs pos="50000">
              <a:schemeClr val="accent1">
                <a:shade val="50000"/>
                <a:hueOff val="81471"/>
                <a:satOff val="11001"/>
                <a:lumOff val="21781"/>
                <a:alphaOff val="0"/>
                <a:shade val="100000"/>
                <a:satMod val="110000"/>
                <a:lumMod val="100000"/>
              </a:schemeClr>
            </a:gs>
            <a:gs pos="100000">
              <a:schemeClr val="accent1">
                <a:shade val="50000"/>
                <a:hueOff val="81471"/>
                <a:satOff val="11001"/>
                <a:lumOff val="2178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00D6E5-F7A3-4C29-9C5F-90A7F430CE6D}">
      <dsp:nvSpPr>
        <dsp:cNvPr id="0" name=""/>
        <dsp:cNvSpPr/>
      </dsp:nvSpPr>
      <dsp:spPr>
        <a:xfrm>
          <a:off x="1158923" y="1885087"/>
          <a:ext cx="96219" cy="96219"/>
        </a:xfrm>
        <a:prstGeom prst="ellipse">
          <a:avLst/>
        </a:prstGeom>
        <a:gradFill rotWithShape="0">
          <a:gsLst>
            <a:gs pos="0">
              <a:schemeClr val="accent1">
                <a:shade val="50000"/>
                <a:hueOff val="95049"/>
                <a:satOff val="12834"/>
                <a:lumOff val="25411"/>
                <a:alphaOff val="0"/>
                <a:tint val="94000"/>
                <a:satMod val="103000"/>
                <a:lumMod val="102000"/>
              </a:schemeClr>
            </a:gs>
            <a:gs pos="50000">
              <a:schemeClr val="accent1">
                <a:shade val="50000"/>
                <a:hueOff val="95049"/>
                <a:satOff val="12834"/>
                <a:lumOff val="25411"/>
                <a:alphaOff val="0"/>
                <a:shade val="100000"/>
                <a:satMod val="110000"/>
                <a:lumMod val="100000"/>
              </a:schemeClr>
            </a:gs>
            <a:gs pos="100000">
              <a:schemeClr val="accent1">
                <a:shade val="50000"/>
                <a:hueOff val="95049"/>
                <a:satOff val="12834"/>
                <a:lumOff val="2541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49B1DC-7505-4C23-8DA2-8D3B26B508C9}">
      <dsp:nvSpPr>
        <dsp:cNvPr id="0" name=""/>
        <dsp:cNvSpPr/>
      </dsp:nvSpPr>
      <dsp:spPr>
        <a:xfrm>
          <a:off x="1239747" y="2033264"/>
          <a:ext cx="96219" cy="96219"/>
        </a:xfrm>
        <a:prstGeom prst="ellipse">
          <a:avLst/>
        </a:prstGeom>
        <a:gradFill rotWithShape="0">
          <a:gsLst>
            <a:gs pos="0">
              <a:schemeClr val="accent1">
                <a:shade val="50000"/>
                <a:hueOff val="108627"/>
                <a:satOff val="14668"/>
                <a:lumOff val="29041"/>
                <a:alphaOff val="0"/>
                <a:tint val="94000"/>
                <a:satMod val="103000"/>
                <a:lumMod val="102000"/>
              </a:schemeClr>
            </a:gs>
            <a:gs pos="50000">
              <a:schemeClr val="accent1">
                <a:shade val="50000"/>
                <a:hueOff val="108627"/>
                <a:satOff val="14668"/>
                <a:lumOff val="29041"/>
                <a:alphaOff val="0"/>
                <a:shade val="100000"/>
                <a:satMod val="110000"/>
                <a:lumMod val="100000"/>
              </a:schemeClr>
            </a:gs>
            <a:gs pos="100000">
              <a:schemeClr val="accent1">
                <a:shade val="50000"/>
                <a:hueOff val="108627"/>
                <a:satOff val="14668"/>
                <a:lumOff val="2904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E94F553-7B75-4CE4-AF57-2B8D452FAD95}">
      <dsp:nvSpPr>
        <dsp:cNvPr id="0" name=""/>
        <dsp:cNvSpPr/>
      </dsp:nvSpPr>
      <dsp:spPr>
        <a:xfrm>
          <a:off x="539272" y="1750380"/>
          <a:ext cx="247420" cy="247420"/>
        </a:xfrm>
        <a:prstGeom prst="ellipse">
          <a:avLst/>
        </a:prstGeom>
        <a:gradFill rotWithShape="0">
          <a:gsLst>
            <a:gs pos="0">
              <a:schemeClr val="accent1">
                <a:shade val="50000"/>
                <a:hueOff val="122206"/>
                <a:satOff val="16501"/>
                <a:lumOff val="32671"/>
                <a:alphaOff val="0"/>
                <a:tint val="94000"/>
                <a:satMod val="103000"/>
                <a:lumMod val="102000"/>
              </a:schemeClr>
            </a:gs>
            <a:gs pos="50000">
              <a:schemeClr val="accent1">
                <a:shade val="50000"/>
                <a:hueOff val="122206"/>
                <a:satOff val="16501"/>
                <a:lumOff val="32671"/>
                <a:alphaOff val="0"/>
                <a:shade val="100000"/>
                <a:satMod val="110000"/>
                <a:lumMod val="100000"/>
              </a:schemeClr>
            </a:gs>
            <a:gs pos="100000">
              <a:schemeClr val="accent1">
                <a:shade val="50000"/>
                <a:hueOff val="122206"/>
                <a:satOff val="16501"/>
                <a:lumOff val="3267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A58A1C-C09D-470C-BAE2-327A0136BE42}">
      <dsp:nvSpPr>
        <dsp:cNvPr id="0" name=""/>
        <dsp:cNvSpPr/>
      </dsp:nvSpPr>
      <dsp:spPr>
        <a:xfrm>
          <a:off x="13915" y="2262266"/>
          <a:ext cx="96219" cy="96219"/>
        </a:xfrm>
        <a:prstGeom prst="ellipse">
          <a:avLst/>
        </a:prstGeom>
        <a:gradFill rotWithShape="0">
          <a:gsLst>
            <a:gs pos="0">
              <a:schemeClr val="accent1">
                <a:shade val="50000"/>
                <a:hueOff val="122206"/>
                <a:satOff val="16501"/>
                <a:lumOff val="32671"/>
                <a:alphaOff val="0"/>
                <a:tint val="94000"/>
                <a:satMod val="103000"/>
                <a:lumMod val="102000"/>
              </a:schemeClr>
            </a:gs>
            <a:gs pos="50000">
              <a:schemeClr val="accent1">
                <a:shade val="50000"/>
                <a:hueOff val="122206"/>
                <a:satOff val="16501"/>
                <a:lumOff val="32671"/>
                <a:alphaOff val="0"/>
                <a:shade val="100000"/>
                <a:satMod val="110000"/>
                <a:lumMod val="100000"/>
              </a:schemeClr>
            </a:gs>
            <a:gs pos="100000">
              <a:schemeClr val="accent1">
                <a:shade val="50000"/>
                <a:hueOff val="122206"/>
                <a:satOff val="16501"/>
                <a:lumOff val="3267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1477B5-FB17-49F4-B9E6-4A022F301D39}">
      <dsp:nvSpPr>
        <dsp:cNvPr id="0" name=""/>
        <dsp:cNvSpPr/>
      </dsp:nvSpPr>
      <dsp:spPr>
        <a:xfrm>
          <a:off x="94739" y="2383502"/>
          <a:ext cx="151201" cy="151201"/>
        </a:xfrm>
        <a:prstGeom prst="ellipse">
          <a:avLst/>
        </a:prstGeom>
        <a:gradFill rotWithShape="0">
          <a:gsLst>
            <a:gs pos="0">
              <a:schemeClr val="accent1">
                <a:shade val="50000"/>
                <a:hueOff val="108627"/>
                <a:satOff val="14668"/>
                <a:lumOff val="29041"/>
                <a:alphaOff val="0"/>
                <a:tint val="94000"/>
                <a:satMod val="103000"/>
                <a:lumMod val="102000"/>
              </a:schemeClr>
            </a:gs>
            <a:gs pos="50000">
              <a:schemeClr val="accent1">
                <a:shade val="50000"/>
                <a:hueOff val="108627"/>
                <a:satOff val="14668"/>
                <a:lumOff val="29041"/>
                <a:alphaOff val="0"/>
                <a:shade val="100000"/>
                <a:satMod val="110000"/>
                <a:lumMod val="100000"/>
              </a:schemeClr>
            </a:gs>
            <a:gs pos="100000">
              <a:schemeClr val="accent1">
                <a:shade val="50000"/>
                <a:hueOff val="108627"/>
                <a:satOff val="14668"/>
                <a:lumOff val="2904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1BE383-4BA6-4599-9025-DE47A000B5B7}">
      <dsp:nvSpPr>
        <dsp:cNvPr id="0" name=""/>
        <dsp:cNvSpPr/>
      </dsp:nvSpPr>
      <dsp:spPr>
        <a:xfrm>
          <a:off x="296799" y="2491267"/>
          <a:ext cx="219929" cy="219929"/>
        </a:xfrm>
        <a:prstGeom prst="ellipse">
          <a:avLst/>
        </a:prstGeom>
        <a:gradFill rotWithShape="0">
          <a:gsLst>
            <a:gs pos="0">
              <a:schemeClr val="accent1">
                <a:shade val="50000"/>
                <a:hueOff val="95049"/>
                <a:satOff val="12834"/>
                <a:lumOff val="25411"/>
                <a:alphaOff val="0"/>
                <a:tint val="94000"/>
                <a:satMod val="103000"/>
                <a:lumMod val="102000"/>
              </a:schemeClr>
            </a:gs>
            <a:gs pos="50000">
              <a:schemeClr val="accent1">
                <a:shade val="50000"/>
                <a:hueOff val="95049"/>
                <a:satOff val="12834"/>
                <a:lumOff val="25411"/>
                <a:alphaOff val="0"/>
                <a:shade val="100000"/>
                <a:satMod val="110000"/>
                <a:lumMod val="100000"/>
              </a:schemeClr>
            </a:gs>
            <a:gs pos="100000">
              <a:schemeClr val="accent1">
                <a:shade val="50000"/>
                <a:hueOff val="95049"/>
                <a:satOff val="12834"/>
                <a:lumOff val="2541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862C07-E689-4F25-BAF1-8DB137279F26}">
      <dsp:nvSpPr>
        <dsp:cNvPr id="0" name=""/>
        <dsp:cNvSpPr/>
      </dsp:nvSpPr>
      <dsp:spPr>
        <a:xfrm>
          <a:off x="579684" y="2666386"/>
          <a:ext cx="96219" cy="96219"/>
        </a:xfrm>
        <a:prstGeom prst="ellipse">
          <a:avLst/>
        </a:prstGeom>
        <a:gradFill rotWithShape="0">
          <a:gsLst>
            <a:gs pos="0">
              <a:schemeClr val="accent1">
                <a:shade val="50000"/>
                <a:hueOff val="81471"/>
                <a:satOff val="11001"/>
                <a:lumOff val="21781"/>
                <a:alphaOff val="0"/>
                <a:tint val="94000"/>
                <a:satMod val="103000"/>
                <a:lumMod val="102000"/>
              </a:schemeClr>
            </a:gs>
            <a:gs pos="50000">
              <a:schemeClr val="accent1">
                <a:shade val="50000"/>
                <a:hueOff val="81471"/>
                <a:satOff val="11001"/>
                <a:lumOff val="21781"/>
                <a:alphaOff val="0"/>
                <a:shade val="100000"/>
                <a:satMod val="110000"/>
                <a:lumMod val="100000"/>
              </a:schemeClr>
            </a:gs>
            <a:gs pos="100000">
              <a:schemeClr val="accent1">
                <a:shade val="50000"/>
                <a:hueOff val="81471"/>
                <a:satOff val="11001"/>
                <a:lumOff val="2178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506AAB-D02A-49A1-99B5-9304FCEF4A90}">
      <dsp:nvSpPr>
        <dsp:cNvPr id="0" name=""/>
        <dsp:cNvSpPr/>
      </dsp:nvSpPr>
      <dsp:spPr>
        <a:xfrm>
          <a:off x="633566" y="2491267"/>
          <a:ext cx="151201" cy="151201"/>
        </a:xfrm>
        <a:prstGeom prst="ellipse">
          <a:avLst/>
        </a:prstGeom>
        <a:gradFill rotWithShape="0">
          <a:gsLst>
            <a:gs pos="0">
              <a:schemeClr val="accent1">
                <a:shade val="50000"/>
                <a:hueOff val="67892"/>
                <a:satOff val="9167"/>
                <a:lumOff val="18151"/>
                <a:alphaOff val="0"/>
                <a:tint val="94000"/>
                <a:satMod val="103000"/>
                <a:lumMod val="102000"/>
              </a:schemeClr>
            </a:gs>
            <a:gs pos="50000">
              <a:schemeClr val="accent1">
                <a:shade val="50000"/>
                <a:hueOff val="67892"/>
                <a:satOff val="9167"/>
                <a:lumOff val="18151"/>
                <a:alphaOff val="0"/>
                <a:shade val="100000"/>
                <a:satMod val="110000"/>
                <a:lumMod val="100000"/>
              </a:schemeClr>
            </a:gs>
            <a:gs pos="100000">
              <a:schemeClr val="accent1">
                <a:shade val="50000"/>
                <a:hueOff val="67892"/>
                <a:satOff val="9167"/>
                <a:lumOff val="1815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F86298-7D36-4F97-BD8E-7124F426ECCA}">
      <dsp:nvSpPr>
        <dsp:cNvPr id="0" name=""/>
        <dsp:cNvSpPr/>
      </dsp:nvSpPr>
      <dsp:spPr>
        <a:xfrm>
          <a:off x="768273" y="2679857"/>
          <a:ext cx="96219" cy="96219"/>
        </a:xfrm>
        <a:prstGeom prst="ellipse">
          <a:avLst/>
        </a:prstGeom>
        <a:gradFill rotWithShape="0">
          <a:gsLst>
            <a:gs pos="0">
              <a:schemeClr val="accent1">
                <a:shade val="50000"/>
                <a:hueOff val="54314"/>
                <a:satOff val="7334"/>
                <a:lumOff val="14520"/>
                <a:alphaOff val="0"/>
                <a:tint val="94000"/>
                <a:satMod val="103000"/>
                <a:lumMod val="102000"/>
              </a:schemeClr>
            </a:gs>
            <a:gs pos="50000">
              <a:schemeClr val="accent1">
                <a:shade val="50000"/>
                <a:hueOff val="54314"/>
                <a:satOff val="7334"/>
                <a:lumOff val="14520"/>
                <a:alphaOff val="0"/>
                <a:shade val="100000"/>
                <a:satMod val="110000"/>
                <a:lumMod val="100000"/>
              </a:schemeClr>
            </a:gs>
            <a:gs pos="100000">
              <a:schemeClr val="accent1">
                <a:shade val="50000"/>
                <a:hueOff val="54314"/>
                <a:satOff val="7334"/>
                <a:lumOff val="1452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CB2A55-E7BE-4386-ABEC-8A184723EAA8}">
      <dsp:nvSpPr>
        <dsp:cNvPr id="0" name=""/>
        <dsp:cNvSpPr/>
      </dsp:nvSpPr>
      <dsp:spPr>
        <a:xfrm>
          <a:off x="889509" y="2464326"/>
          <a:ext cx="219929" cy="219929"/>
        </a:xfrm>
        <a:prstGeom prst="ellipse">
          <a:avLst/>
        </a:prstGeom>
        <a:gradFill rotWithShape="0">
          <a:gsLst>
            <a:gs pos="0">
              <a:schemeClr val="accent1">
                <a:shade val="50000"/>
                <a:hueOff val="40735"/>
                <a:satOff val="5500"/>
                <a:lumOff val="10890"/>
                <a:alphaOff val="0"/>
                <a:tint val="94000"/>
                <a:satMod val="103000"/>
                <a:lumMod val="102000"/>
              </a:schemeClr>
            </a:gs>
            <a:gs pos="50000">
              <a:schemeClr val="accent1">
                <a:shade val="50000"/>
                <a:hueOff val="40735"/>
                <a:satOff val="5500"/>
                <a:lumOff val="10890"/>
                <a:alphaOff val="0"/>
                <a:shade val="100000"/>
                <a:satMod val="110000"/>
                <a:lumMod val="100000"/>
              </a:schemeClr>
            </a:gs>
            <a:gs pos="100000">
              <a:schemeClr val="accent1">
                <a:shade val="50000"/>
                <a:hueOff val="40735"/>
                <a:satOff val="5500"/>
                <a:lumOff val="1089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4C8758-E5DA-4172-B543-3395C0573DC1}">
      <dsp:nvSpPr>
        <dsp:cNvPr id="0" name=""/>
        <dsp:cNvSpPr/>
      </dsp:nvSpPr>
      <dsp:spPr>
        <a:xfrm>
          <a:off x="1185864" y="2410443"/>
          <a:ext cx="151201" cy="151201"/>
        </a:xfrm>
        <a:prstGeom prst="ellipse">
          <a:avLst/>
        </a:prstGeom>
        <a:gradFill rotWithShape="0">
          <a:gsLst>
            <a:gs pos="0">
              <a:schemeClr val="accent1">
                <a:shade val="50000"/>
                <a:hueOff val="27157"/>
                <a:satOff val="3667"/>
                <a:lumOff val="7260"/>
                <a:alphaOff val="0"/>
                <a:tint val="94000"/>
                <a:satMod val="103000"/>
                <a:lumMod val="102000"/>
              </a:schemeClr>
            </a:gs>
            <a:gs pos="50000">
              <a:schemeClr val="accent1">
                <a:shade val="50000"/>
                <a:hueOff val="27157"/>
                <a:satOff val="3667"/>
                <a:lumOff val="7260"/>
                <a:alphaOff val="0"/>
                <a:shade val="100000"/>
                <a:satMod val="110000"/>
                <a:lumMod val="100000"/>
              </a:schemeClr>
            </a:gs>
            <a:gs pos="100000">
              <a:schemeClr val="accent1">
                <a:shade val="50000"/>
                <a:hueOff val="27157"/>
                <a:satOff val="3667"/>
                <a:lumOff val="726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55F5E8-8F60-4D2F-973B-3D2655A5921A}">
      <dsp:nvSpPr>
        <dsp:cNvPr id="0" name=""/>
        <dsp:cNvSpPr/>
      </dsp:nvSpPr>
      <dsp:spPr>
        <a:xfrm>
          <a:off x="1337066" y="1777097"/>
          <a:ext cx="444057" cy="847754"/>
        </a:xfrm>
        <a:prstGeom prst="chevron">
          <a:avLst>
            <a:gd name="adj" fmla="val 62310"/>
          </a:avLst>
        </a:prstGeom>
        <a:gradFill rotWithShape="0">
          <a:gsLst>
            <a:gs pos="0">
              <a:schemeClr val="accent1">
                <a:shade val="90000"/>
                <a:hueOff val="0"/>
                <a:satOff val="0"/>
                <a:lumOff val="0"/>
                <a:alphaOff val="0"/>
                <a:tint val="94000"/>
                <a:satMod val="103000"/>
                <a:lumMod val="102000"/>
              </a:schemeClr>
            </a:gs>
            <a:gs pos="50000">
              <a:schemeClr val="accent1">
                <a:shade val="90000"/>
                <a:hueOff val="0"/>
                <a:satOff val="0"/>
                <a:lumOff val="0"/>
                <a:alphaOff val="0"/>
                <a:shade val="100000"/>
                <a:satMod val="110000"/>
                <a:lumMod val="100000"/>
              </a:schemeClr>
            </a:gs>
            <a:gs pos="100000">
              <a:schemeClr val="accent1">
                <a:shade val="9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76578-1222-41DD-9070-B367678177B5}">
      <dsp:nvSpPr>
        <dsp:cNvPr id="0" name=""/>
        <dsp:cNvSpPr/>
      </dsp:nvSpPr>
      <dsp:spPr>
        <a:xfrm>
          <a:off x="1781123" y="1777509"/>
          <a:ext cx="1211065" cy="84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Excess cortisol</a:t>
          </a:r>
          <a:endParaRPr lang="en-US" sz="1400" kern="1200" dirty="0"/>
        </a:p>
      </dsp:txBody>
      <dsp:txXfrm>
        <a:off x="1781123" y="1777509"/>
        <a:ext cx="1211065" cy="847746"/>
      </dsp:txXfrm>
    </dsp:sp>
    <dsp:sp modelId="{52703093-ABA4-4923-9506-F4851E35FC18}">
      <dsp:nvSpPr>
        <dsp:cNvPr id="0" name=""/>
        <dsp:cNvSpPr/>
      </dsp:nvSpPr>
      <dsp:spPr>
        <a:xfrm>
          <a:off x="2992189" y="1777097"/>
          <a:ext cx="444057" cy="847754"/>
        </a:xfrm>
        <a:prstGeom prst="chevron">
          <a:avLst>
            <a:gd name="adj" fmla="val 62310"/>
          </a:avLst>
        </a:prstGeom>
        <a:gradFill rotWithShape="0">
          <a:gsLst>
            <a:gs pos="0">
              <a:schemeClr val="accent1">
                <a:shade val="90000"/>
                <a:hueOff val="68927"/>
                <a:satOff val="260"/>
                <a:lumOff val="10101"/>
                <a:alphaOff val="0"/>
                <a:tint val="94000"/>
                <a:satMod val="103000"/>
                <a:lumMod val="102000"/>
              </a:schemeClr>
            </a:gs>
            <a:gs pos="50000">
              <a:schemeClr val="accent1">
                <a:shade val="90000"/>
                <a:hueOff val="68927"/>
                <a:satOff val="260"/>
                <a:lumOff val="10101"/>
                <a:alphaOff val="0"/>
                <a:shade val="100000"/>
                <a:satMod val="110000"/>
                <a:lumMod val="100000"/>
              </a:schemeClr>
            </a:gs>
            <a:gs pos="100000">
              <a:schemeClr val="accent1">
                <a:shade val="90000"/>
                <a:hueOff val="68927"/>
                <a:satOff val="260"/>
                <a:lumOff val="1010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7C7C27A-6431-41B1-B08C-D925C32BE736}">
      <dsp:nvSpPr>
        <dsp:cNvPr id="0" name=""/>
        <dsp:cNvSpPr/>
      </dsp:nvSpPr>
      <dsp:spPr>
        <a:xfrm>
          <a:off x="3436247" y="1777509"/>
          <a:ext cx="1211065" cy="84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Adrenal Axis</a:t>
          </a:r>
          <a:endParaRPr lang="en-US" sz="1400" kern="1200" dirty="0"/>
        </a:p>
      </dsp:txBody>
      <dsp:txXfrm>
        <a:off x="3436247" y="1777509"/>
        <a:ext cx="1211065" cy="847746"/>
      </dsp:txXfrm>
    </dsp:sp>
    <dsp:sp modelId="{E6B760E6-263A-4B3A-B57C-C9DD708A3FB2}">
      <dsp:nvSpPr>
        <dsp:cNvPr id="0" name=""/>
        <dsp:cNvSpPr/>
      </dsp:nvSpPr>
      <dsp:spPr>
        <a:xfrm>
          <a:off x="4647312" y="1777097"/>
          <a:ext cx="444057" cy="847754"/>
        </a:xfrm>
        <a:prstGeom prst="chevron">
          <a:avLst>
            <a:gd name="adj" fmla="val 62310"/>
          </a:avLst>
        </a:prstGeom>
        <a:gradFill rotWithShape="0">
          <a:gsLst>
            <a:gs pos="0">
              <a:schemeClr val="accent1">
                <a:shade val="90000"/>
                <a:hueOff val="137854"/>
                <a:satOff val="520"/>
                <a:lumOff val="20202"/>
                <a:alphaOff val="0"/>
                <a:tint val="94000"/>
                <a:satMod val="103000"/>
                <a:lumMod val="102000"/>
              </a:schemeClr>
            </a:gs>
            <a:gs pos="50000">
              <a:schemeClr val="accent1">
                <a:shade val="90000"/>
                <a:hueOff val="137854"/>
                <a:satOff val="520"/>
                <a:lumOff val="20202"/>
                <a:alphaOff val="0"/>
                <a:shade val="100000"/>
                <a:satMod val="110000"/>
                <a:lumMod val="100000"/>
              </a:schemeClr>
            </a:gs>
            <a:gs pos="100000">
              <a:schemeClr val="accent1">
                <a:shade val="90000"/>
                <a:hueOff val="137854"/>
                <a:satOff val="520"/>
                <a:lumOff val="202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4241F7D-80F5-453A-96A4-072ECF990800}">
      <dsp:nvSpPr>
        <dsp:cNvPr id="0" name=""/>
        <dsp:cNvSpPr/>
      </dsp:nvSpPr>
      <dsp:spPr>
        <a:xfrm>
          <a:off x="5091370" y="1777509"/>
          <a:ext cx="1211065" cy="84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Early puberty</a:t>
          </a:r>
          <a:endParaRPr lang="en-US" sz="1400" kern="1200" dirty="0"/>
        </a:p>
      </dsp:txBody>
      <dsp:txXfrm>
        <a:off x="5091370" y="1777509"/>
        <a:ext cx="1211065" cy="847746"/>
      </dsp:txXfrm>
    </dsp:sp>
    <dsp:sp modelId="{A16B1A88-7B42-4711-A22B-2D96CCE99237}">
      <dsp:nvSpPr>
        <dsp:cNvPr id="0" name=""/>
        <dsp:cNvSpPr/>
      </dsp:nvSpPr>
      <dsp:spPr>
        <a:xfrm>
          <a:off x="6302436" y="1777097"/>
          <a:ext cx="444057" cy="847754"/>
        </a:xfrm>
        <a:prstGeom prst="chevron">
          <a:avLst>
            <a:gd name="adj" fmla="val 62310"/>
          </a:avLst>
        </a:prstGeom>
        <a:gradFill rotWithShape="0">
          <a:gsLst>
            <a:gs pos="0">
              <a:schemeClr val="accent1">
                <a:shade val="90000"/>
                <a:hueOff val="68927"/>
                <a:satOff val="260"/>
                <a:lumOff val="10101"/>
                <a:alphaOff val="0"/>
                <a:tint val="94000"/>
                <a:satMod val="103000"/>
                <a:lumMod val="102000"/>
              </a:schemeClr>
            </a:gs>
            <a:gs pos="50000">
              <a:schemeClr val="accent1">
                <a:shade val="90000"/>
                <a:hueOff val="68927"/>
                <a:satOff val="260"/>
                <a:lumOff val="10101"/>
                <a:alphaOff val="0"/>
                <a:shade val="100000"/>
                <a:satMod val="110000"/>
                <a:lumMod val="100000"/>
              </a:schemeClr>
            </a:gs>
            <a:gs pos="100000">
              <a:schemeClr val="accent1">
                <a:shade val="90000"/>
                <a:hueOff val="68927"/>
                <a:satOff val="260"/>
                <a:lumOff val="1010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29E803-836D-4821-B582-2475424E76EB}">
      <dsp:nvSpPr>
        <dsp:cNvPr id="0" name=""/>
        <dsp:cNvSpPr/>
      </dsp:nvSpPr>
      <dsp:spPr>
        <a:xfrm>
          <a:off x="6794936" y="1707037"/>
          <a:ext cx="1029405" cy="1029405"/>
        </a:xfrm>
        <a:prstGeom prst="ellipse">
          <a:avLst/>
        </a:prstGeom>
        <a:gradFill rotWithShape="0">
          <a:gsLst>
            <a:gs pos="0">
              <a:schemeClr val="accent1">
                <a:shade val="50000"/>
                <a:hueOff val="13578"/>
                <a:satOff val="1833"/>
                <a:lumOff val="3630"/>
                <a:alphaOff val="0"/>
                <a:tint val="94000"/>
                <a:satMod val="103000"/>
                <a:lumMod val="102000"/>
              </a:schemeClr>
            </a:gs>
            <a:gs pos="50000">
              <a:schemeClr val="accent1">
                <a:shade val="50000"/>
                <a:hueOff val="13578"/>
                <a:satOff val="1833"/>
                <a:lumOff val="3630"/>
                <a:alphaOff val="0"/>
                <a:shade val="100000"/>
                <a:satMod val="110000"/>
                <a:lumMod val="100000"/>
              </a:schemeClr>
            </a:gs>
            <a:gs pos="100000">
              <a:schemeClr val="accent1">
                <a:shade val="50000"/>
                <a:hueOff val="13578"/>
                <a:satOff val="1833"/>
                <a:lumOff val="363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Adverse health outcomes</a:t>
          </a:r>
          <a:endParaRPr lang="en-US" sz="1400" kern="1200" dirty="0"/>
        </a:p>
      </dsp:txBody>
      <dsp:txXfrm>
        <a:off x="6945689" y="1857790"/>
        <a:ext cx="727899" cy="7278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9704F-086F-4CA0-8CA2-242C4E34F623}">
      <dsp:nvSpPr>
        <dsp:cNvPr id="0" name=""/>
        <dsp:cNvSpPr/>
      </dsp:nvSpPr>
      <dsp:spPr>
        <a:xfrm>
          <a:off x="1705053" y="562053"/>
          <a:ext cx="3752693" cy="3752693"/>
        </a:xfrm>
        <a:prstGeom prst="blockArc">
          <a:avLst>
            <a:gd name="adj1" fmla="val 10800000"/>
            <a:gd name="adj2" fmla="val 16200000"/>
            <a:gd name="adj3" fmla="val 4641"/>
          </a:avLst>
        </a:prstGeom>
        <a:solidFill>
          <a:schemeClr val="accent4">
            <a:hueOff val="7484979"/>
            <a:satOff val="-41387"/>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C918C0-B8A4-4121-A719-DC4EEAC416D1}">
      <dsp:nvSpPr>
        <dsp:cNvPr id="0" name=""/>
        <dsp:cNvSpPr/>
      </dsp:nvSpPr>
      <dsp:spPr>
        <a:xfrm>
          <a:off x="1705053" y="562053"/>
          <a:ext cx="3752693" cy="3752693"/>
        </a:xfrm>
        <a:prstGeom prst="blockArc">
          <a:avLst>
            <a:gd name="adj1" fmla="val 5400000"/>
            <a:gd name="adj2" fmla="val 10800000"/>
            <a:gd name="adj3" fmla="val 4641"/>
          </a:avLst>
        </a:prstGeom>
        <a:solidFill>
          <a:schemeClr val="accent4">
            <a:hueOff val="4989986"/>
            <a:satOff val="-2759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71A29D-57D9-4410-AE3B-7529F4A96E4D}">
      <dsp:nvSpPr>
        <dsp:cNvPr id="0" name=""/>
        <dsp:cNvSpPr/>
      </dsp:nvSpPr>
      <dsp:spPr>
        <a:xfrm>
          <a:off x="1705053" y="562053"/>
          <a:ext cx="3752693" cy="3752693"/>
        </a:xfrm>
        <a:prstGeom prst="blockArc">
          <a:avLst>
            <a:gd name="adj1" fmla="val 0"/>
            <a:gd name="adj2" fmla="val 5400000"/>
            <a:gd name="adj3" fmla="val 4641"/>
          </a:avLst>
        </a:prstGeom>
        <a:solidFill>
          <a:schemeClr val="accent4">
            <a:hueOff val="2494993"/>
            <a:satOff val="-13796"/>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55E9C8-7D90-4EBC-BC6F-906ECCEFDE6A}">
      <dsp:nvSpPr>
        <dsp:cNvPr id="0" name=""/>
        <dsp:cNvSpPr/>
      </dsp:nvSpPr>
      <dsp:spPr>
        <a:xfrm>
          <a:off x="1705053" y="562053"/>
          <a:ext cx="3752693" cy="3752693"/>
        </a:xfrm>
        <a:prstGeom prst="blockArc">
          <a:avLst>
            <a:gd name="adj1" fmla="val 16200000"/>
            <a:gd name="adj2" fmla="val 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5962AA-DB95-4A83-BC35-D0FEF194E11D}">
      <dsp:nvSpPr>
        <dsp:cNvPr id="0" name=""/>
        <dsp:cNvSpPr/>
      </dsp:nvSpPr>
      <dsp:spPr>
        <a:xfrm>
          <a:off x="2717527" y="1574527"/>
          <a:ext cx="1727745" cy="17277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Breaking the Cycle</a:t>
          </a:r>
          <a:endParaRPr lang="en-US" sz="2500" kern="1200" dirty="0"/>
        </a:p>
      </dsp:txBody>
      <dsp:txXfrm>
        <a:off x="2970549" y="1827549"/>
        <a:ext cx="1221701" cy="1221701"/>
      </dsp:txXfrm>
    </dsp:sp>
    <dsp:sp modelId="{6C183917-5EE4-4FAA-88FB-0F11B83EC264}">
      <dsp:nvSpPr>
        <dsp:cNvPr id="0" name=""/>
        <dsp:cNvSpPr/>
      </dsp:nvSpPr>
      <dsp:spPr>
        <a:xfrm>
          <a:off x="2976689" y="881"/>
          <a:ext cx="1209421" cy="12094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Lifestyle</a:t>
          </a:r>
          <a:endParaRPr lang="en-US" sz="1200" kern="1200" dirty="0"/>
        </a:p>
      </dsp:txBody>
      <dsp:txXfrm>
        <a:off x="3153805" y="177997"/>
        <a:ext cx="855189" cy="855189"/>
      </dsp:txXfrm>
    </dsp:sp>
    <dsp:sp modelId="{317D8CD1-0052-454E-9BDD-24B06953B2B8}">
      <dsp:nvSpPr>
        <dsp:cNvPr id="0" name=""/>
        <dsp:cNvSpPr/>
      </dsp:nvSpPr>
      <dsp:spPr>
        <a:xfrm>
          <a:off x="4809496" y="1833689"/>
          <a:ext cx="1209421" cy="1209421"/>
        </a:xfrm>
        <a:prstGeom prst="ellipse">
          <a:avLst/>
        </a:prstGeom>
        <a:solidFill>
          <a:schemeClr val="accent4">
            <a:hueOff val="2494993"/>
            <a:satOff val="-13796"/>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Exposures</a:t>
          </a:r>
          <a:endParaRPr lang="en-US" sz="1200" kern="1200" dirty="0"/>
        </a:p>
      </dsp:txBody>
      <dsp:txXfrm>
        <a:off x="4986612" y="2010805"/>
        <a:ext cx="855189" cy="855189"/>
      </dsp:txXfrm>
    </dsp:sp>
    <dsp:sp modelId="{24BB08CF-F724-440F-AA78-877DD15230E8}">
      <dsp:nvSpPr>
        <dsp:cNvPr id="0" name=""/>
        <dsp:cNvSpPr/>
      </dsp:nvSpPr>
      <dsp:spPr>
        <a:xfrm>
          <a:off x="2976689" y="3666496"/>
          <a:ext cx="1209421" cy="1209421"/>
        </a:xfrm>
        <a:prstGeom prst="ellipse">
          <a:avLst/>
        </a:prstGeom>
        <a:solidFill>
          <a:schemeClr val="accent4">
            <a:hueOff val="4989986"/>
            <a:satOff val="-27591"/>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Built Environment </a:t>
          </a:r>
          <a:endParaRPr lang="en-US" sz="1200" kern="1200" dirty="0"/>
        </a:p>
      </dsp:txBody>
      <dsp:txXfrm>
        <a:off x="3153805" y="3843612"/>
        <a:ext cx="855189" cy="855189"/>
      </dsp:txXfrm>
    </dsp:sp>
    <dsp:sp modelId="{ADE23156-9BDB-42A9-B8AB-18F6F9D1FD82}">
      <dsp:nvSpPr>
        <dsp:cNvPr id="0" name=""/>
        <dsp:cNvSpPr/>
      </dsp:nvSpPr>
      <dsp:spPr>
        <a:xfrm>
          <a:off x="1143881" y="1833689"/>
          <a:ext cx="1209421" cy="1209421"/>
        </a:xfrm>
        <a:prstGeom prst="ellipse">
          <a:avLst/>
        </a:prstGeom>
        <a:solidFill>
          <a:schemeClr val="accent4">
            <a:hueOff val="7484979"/>
            <a:satOff val="-41387"/>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Support</a:t>
          </a:r>
          <a:endParaRPr lang="en-US" sz="1200" kern="1200" dirty="0"/>
        </a:p>
      </dsp:txBody>
      <dsp:txXfrm>
        <a:off x="1320997" y="2010805"/>
        <a:ext cx="855189" cy="85518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1606CF-6E74-CC47-886D-A73740F32D2C}" type="datetimeFigureOut">
              <a:rPr lang="en-US" smtClean="0"/>
              <a:t>4/22/2015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FD884A-8CD5-124D-A226-1ED7EA150F52}" type="slidenum">
              <a:rPr lang="en-US" smtClean="0"/>
              <a:t>‹#›</a:t>
            </a:fld>
            <a:endParaRPr lang="en-US"/>
          </a:p>
        </p:txBody>
      </p:sp>
    </p:spTree>
    <p:extLst>
      <p:ext uri="{BB962C8B-B14F-4D97-AF65-F5344CB8AC3E}">
        <p14:creationId xmlns:p14="http://schemas.microsoft.com/office/powerpoint/2010/main" val="2643733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8B770-BD6A-E341-95B0-00003F4394A9}" type="datetimeFigureOut">
              <a:rPr lang="en-US" smtClean="0"/>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79BAA-DC32-E04D-83DF-24153787D090}" type="slidenum">
              <a:rPr lang="en-US" smtClean="0"/>
              <a:t>‹#›</a:t>
            </a:fld>
            <a:endParaRPr lang="en-US"/>
          </a:p>
        </p:txBody>
      </p:sp>
    </p:spTree>
    <p:extLst>
      <p:ext uri="{BB962C8B-B14F-4D97-AF65-F5344CB8AC3E}">
        <p14:creationId xmlns:p14="http://schemas.microsoft.com/office/powerpoint/2010/main" val="40338222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BCERP is a network of studies across</a:t>
            </a:r>
            <a:r>
              <a:rPr lang="en-US" baseline="0" dirty="0" smtClean="0"/>
              <a:t> the United States that are examining what factors affect the start of puberty and how they may further affect the eventual risk of breast cancer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Puberty studies carried out at multiple centers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SF, NY, Cincinnati</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Longitudinal study - The study has been following 12000 girls nationwide. </a:t>
            </a:r>
          </a:p>
        </p:txBody>
      </p:sp>
      <p:sp>
        <p:nvSpPr>
          <p:cNvPr id="4" name="Slide Number Placeholder 3"/>
          <p:cNvSpPr>
            <a:spLocks noGrp="1"/>
          </p:cNvSpPr>
          <p:nvPr>
            <p:ph type="sldNum" sz="quarter" idx="10"/>
          </p:nvPr>
        </p:nvSpPr>
        <p:spPr/>
        <p:txBody>
          <a:bodyPr/>
          <a:lstStyle/>
          <a:p>
            <a:fld id="{0C418FBC-D002-F046-9BDF-BCFF9C711812}" type="slidenum">
              <a:rPr lang="en-US" smtClean="0"/>
              <a:t>1</a:t>
            </a:fld>
            <a:endParaRPr lang="en-US"/>
          </a:p>
        </p:txBody>
      </p:sp>
    </p:spTree>
    <p:extLst>
      <p:ext uri="{BB962C8B-B14F-4D97-AF65-F5344CB8AC3E}">
        <p14:creationId xmlns:p14="http://schemas.microsoft.com/office/powerpoint/2010/main" val="176682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 </a:t>
            </a:r>
            <a:r>
              <a:rPr lang="en-US" dirty="0" err="1" smtClean="0"/>
              <a:t>harlem</a:t>
            </a:r>
            <a:r>
              <a:rPr lang="en-US" baseline="0" dirty="0" smtClean="0"/>
              <a:t> housing – </a:t>
            </a:r>
          </a:p>
          <a:p>
            <a:r>
              <a:rPr lang="en-US" baseline="0" dirty="0" smtClean="0"/>
              <a:t>Number 1 in terms of </a:t>
            </a:r>
            <a:r>
              <a:rPr lang="en-US" baseline="0" dirty="0" err="1" smtClean="0"/>
              <a:t>hoursing</a:t>
            </a:r>
            <a:r>
              <a:rPr lang="en-US" baseline="0" dirty="0" smtClean="0"/>
              <a:t> concerns </a:t>
            </a:r>
          </a:p>
          <a:p>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10</a:t>
            </a:fld>
            <a:endParaRPr lang="en-US"/>
          </a:p>
        </p:txBody>
      </p:sp>
    </p:spTree>
    <p:extLst>
      <p:ext uri="{BB962C8B-B14F-4D97-AF65-F5344CB8AC3E}">
        <p14:creationId xmlns:p14="http://schemas.microsoft.com/office/powerpoint/2010/main" val="12694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 state</a:t>
            </a:r>
            <a:r>
              <a:rPr lang="en-US" baseline="0" dirty="0" smtClean="0"/>
              <a:t> study </a:t>
            </a:r>
          </a:p>
          <a:p>
            <a:r>
              <a:rPr lang="en-US" baseline="0" dirty="0" smtClean="0"/>
              <a:t>1200 girls across </a:t>
            </a:r>
          </a:p>
          <a:p>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11</a:t>
            </a:fld>
            <a:endParaRPr lang="en-US"/>
          </a:p>
        </p:txBody>
      </p:sp>
    </p:spTree>
    <p:extLst>
      <p:ext uri="{BB962C8B-B14F-4D97-AF65-F5344CB8AC3E}">
        <p14:creationId xmlns:p14="http://schemas.microsoft.com/office/powerpoint/2010/main" val="44677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No weight </a:t>
            </a:r>
            <a:r>
              <a:rPr lang="en-US" b="1" u="sng" dirty="0" smtClean="0"/>
              <a:t>differences between housing groups</a:t>
            </a:r>
          </a:p>
          <a:p>
            <a:endParaRPr lang="en-US" dirty="0"/>
          </a:p>
        </p:txBody>
      </p:sp>
      <p:sp>
        <p:nvSpPr>
          <p:cNvPr id="4" name="Slide Number Placeholder 3"/>
          <p:cNvSpPr>
            <a:spLocks noGrp="1"/>
          </p:cNvSpPr>
          <p:nvPr>
            <p:ph type="sldNum" sz="quarter" idx="10"/>
          </p:nvPr>
        </p:nvSpPr>
        <p:spPr/>
        <p:txBody>
          <a:bodyPr/>
          <a:lstStyle/>
          <a:p>
            <a:fld id="{4C38D2E6-828F-F940-B556-C858501D8B21}" type="slidenum">
              <a:rPr lang="en-US" smtClean="0"/>
              <a:t>12</a:t>
            </a:fld>
            <a:endParaRPr lang="en-US"/>
          </a:p>
        </p:txBody>
      </p:sp>
    </p:spTree>
    <p:extLst>
      <p:ext uri="{BB962C8B-B14F-4D97-AF65-F5344CB8AC3E}">
        <p14:creationId xmlns:p14="http://schemas.microsoft.com/office/powerpoint/2010/main" val="57920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smtClean="0"/>
              <a:t>No Income and education differences in housing </a:t>
            </a:r>
          </a:p>
          <a:p>
            <a:endParaRPr lang="en-US" b="0" u="none" dirty="0"/>
          </a:p>
        </p:txBody>
      </p:sp>
      <p:sp>
        <p:nvSpPr>
          <p:cNvPr id="4" name="Slide Number Placeholder 3"/>
          <p:cNvSpPr>
            <a:spLocks noGrp="1"/>
          </p:cNvSpPr>
          <p:nvPr>
            <p:ph type="sldNum" sz="quarter" idx="10"/>
          </p:nvPr>
        </p:nvSpPr>
        <p:spPr/>
        <p:txBody>
          <a:bodyPr/>
          <a:lstStyle/>
          <a:p>
            <a:fld id="{5F479BAA-DC32-E04D-83DF-24153787D090}" type="slidenum">
              <a:rPr lang="en-US" smtClean="0"/>
              <a:t>13</a:t>
            </a:fld>
            <a:endParaRPr lang="en-US"/>
          </a:p>
        </p:txBody>
      </p:sp>
    </p:spTree>
    <p:extLst>
      <p:ext uri="{BB962C8B-B14F-4D97-AF65-F5344CB8AC3E}">
        <p14:creationId xmlns:p14="http://schemas.microsoft.com/office/powerpoint/2010/main" val="216167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Housing type available (n=331 girls)</a:t>
            </a:r>
          </a:p>
          <a:p>
            <a:r>
              <a:rPr lang="en-US" dirty="0" smtClean="0"/>
              <a:t>In</a:t>
            </a:r>
            <a:r>
              <a:rPr lang="en-US" baseline="0" dirty="0" smtClean="0"/>
              <a:t> private housing had occupancy of  31% of </a:t>
            </a:r>
            <a:r>
              <a:rPr lang="en-US" baseline="0" dirty="0" err="1" smtClean="0"/>
              <a:t>african</a:t>
            </a:r>
            <a:r>
              <a:rPr lang="en-US" baseline="0" dirty="0" smtClean="0"/>
              <a:t> </a:t>
            </a:r>
            <a:r>
              <a:rPr lang="en-US" baseline="0" dirty="0" err="1" smtClean="0"/>
              <a:t>americans</a:t>
            </a:r>
            <a:r>
              <a:rPr lang="en-US" baseline="0" dirty="0" smtClean="0"/>
              <a:t> and 69% </a:t>
            </a:r>
            <a:r>
              <a:rPr lang="en-US" baseline="0" dirty="0" err="1" smtClean="0"/>
              <a:t>hispanics</a:t>
            </a:r>
            <a:endParaRPr lang="en-US" baseline="0" dirty="0" smtClean="0"/>
          </a:p>
          <a:p>
            <a:r>
              <a:rPr lang="en-US" baseline="0" dirty="0" smtClean="0"/>
              <a:t>Public housing was more evenly divided, with 55% blacks and 45% </a:t>
            </a:r>
            <a:r>
              <a:rPr lang="en-US" baseline="0" dirty="0" err="1" smtClean="0"/>
              <a:t>hispanics</a:t>
            </a:r>
            <a:endParaRPr lang="en-US" baseline="0" dirty="0" smtClean="0"/>
          </a:p>
        </p:txBody>
      </p:sp>
      <p:sp>
        <p:nvSpPr>
          <p:cNvPr id="4" name="Slide Number Placeholder 3"/>
          <p:cNvSpPr>
            <a:spLocks noGrp="1"/>
          </p:cNvSpPr>
          <p:nvPr>
            <p:ph type="sldNum" sz="quarter" idx="10"/>
          </p:nvPr>
        </p:nvSpPr>
        <p:spPr/>
        <p:txBody>
          <a:bodyPr/>
          <a:lstStyle/>
          <a:p>
            <a:fld id="{5F479BAA-DC32-E04D-83DF-24153787D090}" type="slidenum">
              <a:rPr lang="en-US" smtClean="0"/>
              <a:t>14</a:t>
            </a:fld>
            <a:endParaRPr lang="en-US"/>
          </a:p>
        </p:txBody>
      </p:sp>
    </p:spTree>
    <p:extLst>
      <p:ext uri="{BB962C8B-B14F-4D97-AF65-F5344CB8AC3E}">
        <p14:creationId xmlns:p14="http://schemas.microsoft.com/office/powerpoint/2010/main" val="4220725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Median Ages of the girls at baseline</a:t>
            </a:r>
            <a:r>
              <a:rPr lang="en-US" baseline="0" dirty="0" smtClean="0"/>
              <a:t> and then at breast budding and pubic hair growth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By age 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11% of Black girls and 25% of Hispanic girls had breast budding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17% of Black girls and 11% of Hispanic girls had pubic hair development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Current guidelines In the United States</a:t>
            </a:r>
            <a:r>
              <a:rPr lang="en-US" baseline="0" dirty="0" smtClean="0"/>
              <a:t> define</a:t>
            </a:r>
            <a:r>
              <a:rPr lang="en-US" dirty="0" smtClean="0"/>
              <a:t> of precocious puberty as the appearance of breast development before the age of eight years in girls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Precisely</a:t>
            </a:r>
            <a:r>
              <a:rPr lang="en-US" baseline="0" dirty="0" smtClean="0"/>
              <a:t> because of the numbers demonstrated here</a:t>
            </a:r>
            <a:r>
              <a:rPr lang="en-US" dirty="0" smtClean="0"/>
              <a:t>, the age threshold for undertaking a clinical evaluation for early puberty remains a subject of ongoing discussion.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For girls who develop signs of puberty between six and eight years of age, the need for clinical evaluation depends on the degree and rate of maturation as well as the family history of pubertal timing.</a:t>
            </a:r>
          </a:p>
        </p:txBody>
      </p:sp>
      <p:sp>
        <p:nvSpPr>
          <p:cNvPr id="4" name="Slide Number Placeholder 3"/>
          <p:cNvSpPr>
            <a:spLocks noGrp="1"/>
          </p:cNvSpPr>
          <p:nvPr>
            <p:ph type="sldNum" sz="quarter" idx="10"/>
          </p:nvPr>
        </p:nvSpPr>
        <p:spPr/>
        <p:txBody>
          <a:bodyPr/>
          <a:lstStyle/>
          <a:p>
            <a:fld id="{5F479BAA-DC32-E04D-83DF-24153787D090}" type="slidenum">
              <a:rPr lang="en-US" smtClean="0"/>
              <a:t>15</a:t>
            </a:fld>
            <a:endParaRPr lang="en-US"/>
          </a:p>
        </p:txBody>
      </p:sp>
    </p:spTree>
    <p:extLst>
      <p:ext uri="{BB962C8B-B14F-4D97-AF65-F5344CB8AC3E}">
        <p14:creationId xmlns:p14="http://schemas.microsoft.com/office/powerpoint/2010/main" val="387103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a:p>
            <a:endParaRPr lang="en-US" sz="1200" b="1" i="1" u="sng" kern="1200" dirty="0" smtClean="0">
              <a:solidFill>
                <a:schemeClr val="tx1"/>
              </a:solidFill>
              <a:effectLst/>
              <a:latin typeface="+mn-lt"/>
              <a:ea typeface="+mn-ea"/>
              <a:cs typeface="+mn-cs"/>
            </a:endParaRPr>
          </a:p>
          <a:p>
            <a:r>
              <a:rPr lang="en-US" b="1" i="1" u="sng" dirty="0" smtClean="0"/>
              <a:t>Among Hispanic girls,  48% of those living in private  housing began pubic hair development before 10 years old whereas 79% of those living in public housing began pubic hair development before 10 years old.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proportion of girls having earlier B2+ was similar among Black and Hispanic girls regardless of housing type. </a:t>
            </a:r>
          </a:p>
          <a:p>
            <a:r>
              <a:rPr lang="en-US" sz="1200" kern="1200" dirty="0" smtClean="0">
                <a:solidFill>
                  <a:schemeClr val="tx1"/>
                </a:solidFill>
                <a:effectLst/>
                <a:latin typeface="+mn-lt"/>
                <a:ea typeface="+mn-ea"/>
                <a:cs typeface="+mn-cs"/>
              </a:rPr>
              <a:t>Pubic hair development occurred earlier in Hispanic girls living in public housing compared to those living in private housing</a:t>
            </a:r>
          </a:p>
          <a:p>
            <a:r>
              <a:rPr lang="en-US" sz="1200" kern="1200" dirty="0" smtClean="0">
                <a:solidFill>
                  <a:schemeClr val="tx1"/>
                </a:solidFill>
                <a:effectLst/>
                <a:latin typeface="+mn-lt"/>
                <a:ea typeface="+mn-ea"/>
                <a:cs typeface="+mn-cs"/>
              </a:rPr>
              <a:t> (p &lt; 0.01, adjusted for BMI and caregiver education). </a:t>
            </a:r>
            <a:endParaRPr lang="en-US" b="1" i="1" u="sng" dirty="0"/>
          </a:p>
        </p:txBody>
      </p:sp>
      <p:sp>
        <p:nvSpPr>
          <p:cNvPr id="4" name="Slide Number Placeholder 3"/>
          <p:cNvSpPr>
            <a:spLocks noGrp="1"/>
          </p:cNvSpPr>
          <p:nvPr>
            <p:ph type="sldNum" sz="quarter" idx="10"/>
          </p:nvPr>
        </p:nvSpPr>
        <p:spPr/>
        <p:txBody>
          <a:bodyPr/>
          <a:lstStyle/>
          <a:p>
            <a:fld id="{5F479BAA-DC32-E04D-83DF-24153787D090}" type="slidenum">
              <a:rPr lang="en-US" smtClean="0"/>
              <a:t>16</a:t>
            </a:fld>
            <a:endParaRPr lang="en-US"/>
          </a:p>
        </p:txBody>
      </p:sp>
    </p:spTree>
    <p:extLst>
      <p:ext uri="{BB962C8B-B14F-4D97-AF65-F5344CB8AC3E}">
        <p14:creationId xmlns:p14="http://schemas.microsoft.com/office/powerpoint/2010/main" val="422661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Pubic hair growth</a:t>
            </a:r>
            <a:r>
              <a:rPr lang="en-US" baseline="0" dirty="0" smtClean="0"/>
              <a:t> </a:t>
            </a:r>
            <a:r>
              <a:rPr lang="en-US" dirty="0" smtClean="0"/>
              <a:t>appears to be under the control of adrenal androgens and is a process that is independent of although associated with breast</a:t>
            </a:r>
            <a:r>
              <a:rPr lang="en-US" baseline="0" dirty="0" smtClean="0"/>
              <a:t> development (which is controlled by the ovaries)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Evolutionary biology suggest that a adversity , chronic stress and unpredictability </a:t>
            </a:r>
            <a:r>
              <a:rPr lang="en-US" sz="1200" kern="1200" dirty="0" smtClean="0">
                <a:solidFill>
                  <a:schemeClr val="tx1"/>
                </a:solidFill>
                <a:effectLst/>
                <a:latin typeface="+mn-lt"/>
                <a:ea typeface="+mn-ea"/>
                <a:cs typeface="+mn-cs"/>
              </a:rPr>
              <a:t>results</a:t>
            </a:r>
            <a:r>
              <a:rPr lang="en-US" sz="1200" kern="1200" baseline="0" dirty="0" smtClean="0">
                <a:solidFill>
                  <a:schemeClr val="tx1"/>
                </a:solidFill>
                <a:effectLst/>
                <a:latin typeface="+mn-lt"/>
                <a:ea typeface="+mn-ea"/>
                <a:cs typeface="+mn-cs"/>
              </a:rPr>
              <a:t> in</a:t>
            </a:r>
            <a:r>
              <a:rPr lang="en-US" sz="1200" kern="1200" dirty="0" smtClean="0">
                <a:solidFill>
                  <a:schemeClr val="tx1"/>
                </a:solidFill>
                <a:effectLst/>
                <a:latin typeface="+mn-lt"/>
                <a:ea typeface="+mn-ea"/>
                <a:cs typeface="+mn-cs"/>
              </a:rPr>
              <a:t> cortisol release</a:t>
            </a:r>
            <a:r>
              <a:rPr lang="en-US" sz="1200" kern="1200" baseline="0" dirty="0" smtClean="0">
                <a:solidFill>
                  <a:schemeClr val="tx1"/>
                </a:solidFill>
                <a:effectLst/>
                <a:latin typeface="+mn-lt"/>
                <a:ea typeface="+mn-ea"/>
                <a:cs typeface="+mn-cs"/>
              </a:rPr>
              <a:t> primary component </a:t>
            </a:r>
            <a:r>
              <a:rPr lang="en-US" sz="1200" kern="1200" dirty="0" smtClean="0">
                <a:solidFill>
                  <a:schemeClr val="tx1"/>
                </a:solidFill>
                <a:effectLst/>
                <a:latin typeface="+mn-lt"/>
                <a:ea typeface="+mn-ea"/>
                <a:cs typeface="+mn-cs"/>
              </a:rPr>
              <a:t> of stress response, may awaken the HPA axis and accelerate pubic hair development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Another way to put this is early exposure to stress in the family environment may influence how the body behaves biochemically in response to stress which may subsequently accelerate hormonal responses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disconcerting</a:t>
            </a:r>
            <a:r>
              <a:rPr lang="en-US" baseline="0" dirty="0" smtClean="0"/>
              <a:t> for a number of reasons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a:t>
            </a:r>
            <a:r>
              <a:rPr lang="en-US" dirty="0" smtClean="0"/>
              <a:t>Girls who mature early will reach peak height velocity sooner and attain their final height earlier.</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Other studies have linked puberty to adverse health outcomes including –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Increased insulin levels,</a:t>
            </a:r>
            <a:r>
              <a:rPr lang="en-US" baseline="0" dirty="0" smtClean="0"/>
              <a:t> which are predictive of diabetes, </a:t>
            </a:r>
            <a:r>
              <a:rPr lang="en-US" dirty="0" smtClean="0"/>
              <a:t>and the subsequent predisposition to PCOS.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OTHER IDEAS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Although the hypothalamic-pituitary axis has been well characterized in recent years, our understanding of the mechanism of control of adrenal androgen secretion is still somewhat rudimentary. The adrenal cortex normally secretes the weak androgens (DHEA), its sulfate, and </a:t>
            </a:r>
            <a:r>
              <a:rPr lang="en-US" dirty="0" err="1" smtClean="0"/>
              <a:t>androstenedione</a:t>
            </a:r>
            <a:r>
              <a:rPr lang="en-US" dirty="0" smtClean="0"/>
              <a:t> in increasing amounts beginning at about 6 to 7 years of age in girls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continued rise in adrenal androgen secretion persists until late puberty.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Thus, </a:t>
            </a:r>
            <a:r>
              <a:rPr lang="en-US" dirty="0" err="1" smtClean="0"/>
              <a:t>adrenarche</a:t>
            </a:r>
            <a:r>
              <a:rPr lang="en-US" dirty="0" smtClean="0"/>
              <a:t>,</a:t>
            </a:r>
            <a:r>
              <a:rPr lang="en-US" baseline="0" dirty="0" smtClean="0"/>
              <a:t> which later culminates in pubic hair sprouting, in actually commences </a:t>
            </a:r>
            <a:r>
              <a:rPr lang="en-US" dirty="0" smtClean="0"/>
              <a:t>years before </a:t>
            </a:r>
            <a:r>
              <a:rPr lang="en-US" dirty="0" err="1" smtClean="0"/>
              <a:t>gonadarche</a:t>
            </a:r>
            <a:r>
              <a:rPr lang="en-US" dirty="0" smtClean="0"/>
              <a:t> (the secretion of gonadal sex steroids). Thus may be</a:t>
            </a:r>
            <a:r>
              <a:rPr lang="en-US" baseline="0" dirty="0" smtClean="0"/>
              <a:t> more sensitive</a:t>
            </a:r>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17</a:t>
            </a:fld>
            <a:endParaRPr lang="en-US"/>
          </a:p>
        </p:txBody>
      </p:sp>
    </p:spTree>
    <p:extLst>
      <p:ext uri="{BB962C8B-B14F-4D97-AF65-F5344CB8AC3E}">
        <p14:creationId xmlns:p14="http://schemas.microsoft.com/office/powerpoint/2010/main" val="424399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Environmental factors are not predetermined for life and can be influenced by individual behavior, parental protective measures, or public health policies.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raises the possibility that early</a:t>
            </a:r>
            <a:r>
              <a:rPr lang="en-US" sz="1200" kern="1200" baseline="0" dirty="0" smtClean="0">
                <a:solidFill>
                  <a:schemeClr val="tx1"/>
                </a:solidFill>
                <a:effectLst/>
                <a:latin typeface="+mn-lt"/>
                <a:ea typeface="+mn-ea"/>
                <a:cs typeface="+mn-cs"/>
              </a:rPr>
              <a:t> puberty and associated risks </a:t>
            </a:r>
            <a:r>
              <a:rPr lang="en-US" sz="1200" kern="1200" dirty="0" smtClean="0">
                <a:solidFill>
                  <a:schemeClr val="tx1"/>
                </a:solidFill>
                <a:effectLst/>
                <a:latin typeface="+mn-lt"/>
                <a:ea typeface="+mn-ea"/>
                <a:cs typeface="+mn-cs"/>
              </a:rPr>
              <a:t>could be lowered through control of environmental factors.</a:t>
            </a:r>
            <a:r>
              <a:rPr lang="en-US" dirty="0" smtClean="0">
                <a:effectLst/>
              </a:rPr>
              <a:t> </a:t>
            </a:r>
          </a:p>
          <a:p>
            <a:endParaRPr lang="en-US" baseline="0" dirty="0" smtClean="0"/>
          </a:p>
          <a:p>
            <a:pPr marL="171450" indent="-171450">
              <a:buFont typeface="Arial"/>
              <a:buChar char="•"/>
            </a:pPr>
            <a:r>
              <a:rPr lang="en-US" dirty="0" smtClean="0"/>
              <a:t>There’s research to show that certain aspects of the neighborhood context and also schools can be protective</a:t>
            </a:r>
          </a:p>
          <a:p>
            <a:pPr marL="628650" lvl="1" indent="-171450">
              <a:buFont typeface="Arial"/>
              <a:buChar char="•"/>
            </a:pPr>
            <a:r>
              <a:rPr lang="en-US" sz="1200" kern="1200" dirty="0" smtClean="0">
                <a:solidFill>
                  <a:schemeClr val="tx1"/>
                </a:solidFill>
                <a:effectLst/>
                <a:latin typeface="+mn-lt"/>
                <a:ea typeface="+mn-ea"/>
                <a:cs typeface="+mn-cs"/>
              </a:rPr>
              <a:t>African American girls who lived in neighborhoods with availability to parks, walking or hiking trails, playing fields, and basketball or tennis courts had lower onset of breast and pubic hair development by ages 10 to 12 years. </a:t>
            </a:r>
          </a:p>
          <a:p>
            <a:pPr marL="628650" lvl="1" indent="-171450">
              <a:buFont typeface="Arial"/>
              <a:buChar char="•"/>
            </a:pPr>
            <a:r>
              <a:rPr lang="en-US" sz="1200" kern="1200" dirty="0" smtClean="0">
                <a:solidFill>
                  <a:schemeClr val="tx1"/>
                </a:solidFill>
                <a:effectLst/>
                <a:latin typeface="+mn-lt"/>
                <a:ea typeface="+mn-ea"/>
                <a:cs typeface="+mn-cs"/>
              </a:rPr>
              <a:t>having safe access to a park was associated with regular physical activity in urban areas</a:t>
            </a:r>
            <a:r>
              <a:rPr lang="en-US" dirty="0" smtClean="0">
                <a:effectLst/>
              </a:rPr>
              <a:t>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children with less desirable eating habits lived in areas with little open space and small streets bounded by busy roads and many food outlets selling snack food, sweets and take-away meals, whereas children with more desirable eating habits lived in areas with open green space, wider streets and fewer food outlets. </a:t>
            </a:r>
          </a:p>
          <a:p>
            <a:r>
              <a:rPr lang="en-US" sz="1200" kern="1200" dirty="0" smtClean="0">
                <a:solidFill>
                  <a:schemeClr val="tx1"/>
                </a:solidFill>
                <a:effectLst/>
                <a:latin typeface="+mn-lt"/>
                <a:ea typeface="+mn-ea"/>
                <a:cs typeface="+mn-cs"/>
              </a:rPr>
              <a:t> </a:t>
            </a:r>
          </a:p>
          <a:p>
            <a:pPr marL="0" indent="0">
              <a:buFont typeface="Arial"/>
              <a:buNone/>
            </a:pPr>
            <a:endParaRPr lang="en-US" dirty="0" smtClean="0"/>
          </a:p>
          <a:p>
            <a:pPr marL="171450" indent="-171450">
              <a:buFont typeface="Arial"/>
              <a:buChar char="•"/>
            </a:pPr>
            <a:r>
              <a:rPr lang="en-US" dirty="0" smtClean="0"/>
              <a:t>It can completely mitigate the risk associated with early puberty on girls' emotional and behavioral functioning</a:t>
            </a:r>
          </a:p>
          <a:p>
            <a:pPr marL="171450" indent="-171450">
              <a:buFont typeface="Arial"/>
              <a:buChar char="•"/>
            </a:pPr>
            <a:r>
              <a:rPr lang="en-US" dirty="0" smtClean="0"/>
              <a:t>The family can serve as a huge buffer against some of those negative effects of early puberty</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18</a:t>
            </a:fld>
            <a:endParaRPr lang="en-US"/>
          </a:p>
        </p:txBody>
      </p:sp>
    </p:spTree>
    <p:extLst>
      <p:ext uri="{BB962C8B-B14F-4D97-AF65-F5344CB8AC3E}">
        <p14:creationId xmlns:p14="http://schemas.microsoft.com/office/powerpoint/2010/main" val="117216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a:p>
            <a:endParaRPr lang="en-US" sz="2000" dirty="0" smtClean="0"/>
          </a:p>
          <a:p>
            <a:endParaRPr lang="en-US" sz="2000" dirty="0" smtClean="0"/>
          </a:p>
          <a:p>
            <a:endParaRPr lang="en-US" sz="2000" dirty="0" smtClean="0"/>
          </a:p>
          <a:p>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19</a:t>
            </a:fld>
            <a:endParaRPr lang="en-US"/>
          </a:p>
        </p:txBody>
      </p:sp>
    </p:spTree>
    <p:extLst>
      <p:ext uri="{BB962C8B-B14F-4D97-AF65-F5344CB8AC3E}">
        <p14:creationId xmlns:p14="http://schemas.microsoft.com/office/powerpoint/2010/main" val="48952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issue of “early puberty” weaves in an out of the news. Recently, more so in the news than out of it. The times recently did a story, NPR, Huffington Post </a:t>
            </a:r>
          </a:p>
          <a:p>
            <a:r>
              <a:rPr lang="en-US" baseline="0" dirty="0" smtClean="0"/>
              <a:t>The question is – is this a real phenomenon, and if it is what are the implications?</a:t>
            </a:r>
          </a:p>
          <a:p>
            <a:endParaRPr lang="en-US" baseline="0" dirty="0" smtClean="0"/>
          </a:p>
          <a:p>
            <a:r>
              <a:rPr lang="en-US" sz="1200" kern="1200" dirty="0" smtClean="0">
                <a:solidFill>
                  <a:schemeClr val="tx1"/>
                </a:solidFill>
                <a:effectLst/>
                <a:latin typeface="+mn-lt"/>
                <a:ea typeface="+mn-ea"/>
                <a:cs typeface="+mn-cs"/>
              </a:rPr>
              <a:t>Since the mid-1900s there have been multiple studies measuring the timing of puberty in girls. While the timing of puberty is different for every child, ongoing research</a:t>
            </a:r>
            <a:r>
              <a:rPr lang="en-US" sz="1200" kern="1200" baseline="0" dirty="0" smtClean="0">
                <a:solidFill>
                  <a:schemeClr val="tx1"/>
                </a:solidFill>
                <a:effectLst/>
                <a:latin typeface="+mn-lt"/>
                <a:ea typeface="+mn-ea"/>
                <a:cs typeface="+mn-cs"/>
              </a:rPr>
              <a:t> indicates </a:t>
            </a:r>
            <a:r>
              <a:rPr lang="en-US" sz="1200" kern="1200" dirty="0" smtClean="0">
                <a:solidFill>
                  <a:schemeClr val="tx1"/>
                </a:solidFill>
                <a:effectLst/>
                <a:latin typeface="+mn-lt"/>
                <a:ea typeface="+mn-ea"/>
                <a:cs typeface="+mn-cs"/>
              </a:rPr>
              <a:t>that, overall, girls’ bodies have begun to show signs of entering puberty earlier now than in the recent past.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What are the factors contributing to this trend?</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 how do we slow it down?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what are the biological and social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most importantly how do we help parents, children, educator navigate this challenging period?</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4C38D2E6-828F-F940-B556-C858501D8B21}" type="slidenum">
              <a:rPr lang="en-US" smtClean="0"/>
              <a:t>2</a:t>
            </a:fld>
            <a:endParaRPr lang="en-US"/>
          </a:p>
        </p:txBody>
      </p:sp>
    </p:spTree>
    <p:extLst>
      <p:ext uri="{BB962C8B-B14F-4D97-AF65-F5344CB8AC3E}">
        <p14:creationId xmlns:p14="http://schemas.microsoft.com/office/powerpoint/2010/main" val="205736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events of puberty </a:t>
            </a:r>
          </a:p>
          <a:p>
            <a:r>
              <a:rPr lang="en-US" baseline="0" dirty="0" smtClean="0"/>
              <a:t>There is a misconception that puberty begins with menstruation or when a girl gets her period</a:t>
            </a:r>
          </a:p>
          <a:p>
            <a:r>
              <a:rPr lang="en-US" baseline="0" dirty="0" smtClean="0"/>
              <a:t>In fact, this is not the case, puberty is a physiological and psychological change that spans between 2 and 4 years</a:t>
            </a:r>
          </a:p>
          <a:p>
            <a:r>
              <a:rPr lang="en-US" baseline="0" dirty="0" smtClean="0"/>
              <a:t>Breast budding appears to be the first, event of the onset of puberty; and numerous studies, have shown that this is the most important and reliable indicator </a:t>
            </a:r>
          </a:p>
          <a:p>
            <a:endParaRPr lang="en-US" baseline="0" dirty="0" smtClean="0"/>
          </a:p>
          <a:p>
            <a:r>
              <a:rPr lang="en-US" baseline="0" dirty="0" smtClean="0"/>
              <a:t>Breast budding is governed by the ovarian axis, which in turn is driven by the production of estrogen </a:t>
            </a:r>
          </a:p>
          <a:p>
            <a:r>
              <a:rPr lang="en-US" baseline="0" dirty="0" smtClean="0"/>
              <a:t>This is followed by pubertal hair growth –</a:t>
            </a:r>
            <a:r>
              <a:rPr lang="en-US" dirty="0" smtClean="0"/>
              <a:t>which is primarily due to the effects of androgens from the adrenal gland;</a:t>
            </a:r>
            <a:r>
              <a:rPr lang="en-US" baseline="0" dirty="0" smtClean="0"/>
              <a:t> This event is </a:t>
            </a:r>
            <a:r>
              <a:rPr lang="en-US" dirty="0" smtClean="0"/>
              <a:t>is closely associated with the first appearance of axillary hair, apocrine body odor, and acne.</a:t>
            </a:r>
            <a:endParaRPr lang="en-US" baseline="0" dirty="0" smtClean="0"/>
          </a:p>
          <a:p>
            <a:endParaRPr lang="en-US" baseline="0" dirty="0" smtClean="0"/>
          </a:p>
          <a:p>
            <a:r>
              <a:rPr lang="en-US" sz="1200" kern="1200" dirty="0" smtClean="0">
                <a:solidFill>
                  <a:schemeClr val="tx1"/>
                </a:solidFill>
                <a:effectLst/>
                <a:latin typeface="+mn-lt"/>
                <a:ea typeface="+mn-ea"/>
                <a:cs typeface="+mn-cs"/>
              </a:rPr>
              <a:t>There are specific “windows of susceptibility” during pregnancy and preadolescence when the body is most susceptible</a:t>
            </a:r>
            <a:r>
              <a:rPr lang="en-US" sz="1200" kern="1200" baseline="0" dirty="0" smtClean="0">
                <a:solidFill>
                  <a:schemeClr val="tx1"/>
                </a:solidFill>
                <a:effectLst/>
                <a:latin typeface="+mn-lt"/>
                <a:ea typeface="+mn-ea"/>
                <a:cs typeface="+mn-cs"/>
              </a:rPr>
              <a:t> to environmental influences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these windows of susceptibility, exposure to harmful environmental factors may have a greater effect and may increase the risk of developing health conditions later in life.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analogy that has been used by experts is that of the </a:t>
            </a:r>
            <a:r>
              <a:rPr lang="en-US" dirty="0" smtClean="0"/>
              <a:t>canary in a coal mine.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Onset</a:t>
            </a:r>
            <a:r>
              <a:rPr lang="en-US" baseline="0" dirty="0" smtClean="0"/>
              <a:t> of puberty </a:t>
            </a:r>
            <a:r>
              <a:rPr lang="en-US" dirty="0" smtClean="0"/>
              <a:t>barometer for other things that we're all being exposed to in our environments that may not be healthy for other reasons — we're just not seeing those as obviously</a:t>
            </a: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F479BAA-DC32-E04D-83DF-24153787D090}" type="slidenum">
              <a:rPr lang="en-US" smtClean="0"/>
              <a:t>3</a:t>
            </a:fld>
            <a:endParaRPr lang="en-US"/>
          </a:p>
        </p:txBody>
      </p:sp>
    </p:spTree>
    <p:extLst>
      <p:ext uri="{BB962C8B-B14F-4D97-AF65-F5344CB8AC3E}">
        <p14:creationId xmlns:p14="http://schemas.microsoft.com/office/powerpoint/2010/main" val="426947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 has been established that girls who enter puberty earlier are more likely to have negative body image, perform</a:t>
            </a:r>
            <a:r>
              <a:rPr lang="en-US" baseline="0" dirty="0" smtClean="0"/>
              <a:t> poorly in school, </a:t>
            </a:r>
            <a:r>
              <a:rPr lang="en-US" dirty="0" smtClean="0"/>
              <a:t> manifest</a:t>
            </a:r>
            <a:r>
              <a:rPr lang="en-US" baseline="0" dirty="0" smtClean="0"/>
              <a:t> </a:t>
            </a:r>
            <a:r>
              <a:rPr lang="en-US" dirty="0" smtClean="0"/>
              <a:t>symptoms of anxiety, exhibit</a:t>
            </a:r>
            <a:r>
              <a:rPr lang="en-US" baseline="0" dirty="0" smtClean="0"/>
              <a:t> </a:t>
            </a:r>
            <a:r>
              <a:rPr lang="en-US" dirty="0" smtClean="0"/>
              <a:t>higher levels of depression, and initiate sex and sexual behaviors earlier</a:t>
            </a:r>
          </a:p>
          <a:p>
            <a:pPr marL="171450" indent="-171450">
              <a:buFont typeface="Arial"/>
              <a:buChar char="•"/>
            </a:pPr>
            <a:r>
              <a:rPr lang="en-US" dirty="0" smtClean="0"/>
              <a:t>Physiologically,</a:t>
            </a:r>
            <a:r>
              <a:rPr lang="en-US" baseline="0" dirty="0" smtClean="0"/>
              <a:t> it is well established that the incidence of breast cancer and ovarian cancer increases which decreasing pubertal onset</a:t>
            </a:r>
          </a:p>
          <a:p>
            <a:pPr marL="628650" lvl="1" indent="-171450">
              <a:buFont typeface="Arial"/>
              <a:buChar char="•"/>
            </a:pPr>
            <a:r>
              <a:rPr lang="en-US" baseline="0" dirty="0" smtClean="0"/>
              <a:t>Product of prolonged exposure to estrogen </a:t>
            </a:r>
          </a:p>
          <a:p>
            <a:pPr marL="171450" indent="-171450">
              <a:buFont typeface="Arial"/>
              <a:buChar char="•"/>
            </a:pPr>
            <a:r>
              <a:rPr lang="en-US" baseline="0" dirty="0" smtClean="0"/>
              <a:t>Early pubic hair growth has been linked to increased blood insulin levels, polycystic ovarian syndrome, diabetes, obesity and cardiovascular disease</a:t>
            </a:r>
            <a:endParaRPr lang="en-US" dirty="0" smtClean="0"/>
          </a:p>
        </p:txBody>
      </p:sp>
      <p:sp>
        <p:nvSpPr>
          <p:cNvPr id="4" name="Slide Number Placeholder 3"/>
          <p:cNvSpPr>
            <a:spLocks noGrp="1"/>
          </p:cNvSpPr>
          <p:nvPr>
            <p:ph type="sldNum" sz="quarter" idx="10"/>
          </p:nvPr>
        </p:nvSpPr>
        <p:spPr/>
        <p:txBody>
          <a:bodyPr/>
          <a:lstStyle/>
          <a:p>
            <a:fld id="{5F479BAA-DC32-E04D-83DF-24153787D090}" type="slidenum">
              <a:rPr lang="en-US" smtClean="0"/>
              <a:t>4</a:t>
            </a:fld>
            <a:endParaRPr lang="en-US"/>
          </a:p>
        </p:txBody>
      </p:sp>
    </p:spTree>
    <p:extLst>
      <p:ext uri="{BB962C8B-B14F-4D97-AF65-F5344CB8AC3E}">
        <p14:creationId xmlns:p14="http://schemas.microsoft.com/office/powerpoint/2010/main" val="28920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How I came to examine housing</a:t>
            </a:r>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Housing is an important social determinant of health and where environmental and chemical risk factors intersect</a:t>
            </a:r>
          </a:p>
        </p:txBody>
      </p:sp>
      <p:sp>
        <p:nvSpPr>
          <p:cNvPr id="4" name="Slide Number Placeholder 3"/>
          <p:cNvSpPr>
            <a:spLocks noGrp="1"/>
          </p:cNvSpPr>
          <p:nvPr>
            <p:ph type="sldNum" sz="quarter" idx="10"/>
          </p:nvPr>
        </p:nvSpPr>
        <p:spPr/>
        <p:txBody>
          <a:bodyPr/>
          <a:lstStyle/>
          <a:p>
            <a:fld id="{5F479BAA-DC32-E04D-83DF-24153787D090}" type="slidenum">
              <a:rPr lang="en-US" smtClean="0"/>
              <a:t>5</a:t>
            </a:fld>
            <a:endParaRPr lang="en-US"/>
          </a:p>
        </p:txBody>
      </p:sp>
    </p:spTree>
    <p:extLst>
      <p:ext uri="{BB962C8B-B14F-4D97-AF65-F5344CB8AC3E}">
        <p14:creationId xmlns:p14="http://schemas.microsoft.com/office/powerpoint/2010/main" val="138731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Break the cycle at the level of environmental risk factors – by addressing housing </a:t>
            </a:r>
          </a:p>
          <a:p>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6</a:t>
            </a:fld>
            <a:endParaRPr lang="en-US"/>
          </a:p>
        </p:txBody>
      </p:sp>
    </p:spTree>
    <p:extLst>
      <p:ext uri="{BB962C8B-B14F-4D97-AF65-F5344CB8AC3E}">
        <p14:creationId xmlns:p14="http://schemas.microsoft.com/office/powerpoint/2010/main" val="324679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a:t>
            </a:r>
            <a:r>
              <a:rPr lang="en-US" baseline="0" dirty="0" smtClean="0"/>
              <a:t> first started looking housing and puberty, all the search results were related to gilt and sows </a:t>
            </a:r>
          </a:p>
          <a:p>
            <a:r>
              <a:rPr lang="en-US" baseline="0" dirty="0" smtClean="0"/>
              <a:t>You call a female pig prior to puberty a gilt </a:t>
            </a:r>
          </a:p>
          <a:p>
            <a:r>
              <a:rPr lang="en-US" baseline="0" dirty="0" smtClean="0"/>
              <a:t>A sow is a mature female pig</a:t>
            </a:r>
          </a:p>
          <a:p>
            <a:endParaRPr lang="en-US" baseline="0" dirty="0" smtClean="0"/>
          </a:p>
          <a:p>
            <a:r>
              <a:rPr lang="en-US" dirty="0" smtClean="0"/>
              <a:t>It is well known in pig</a:t>
            </a:r>
            <a:r>
              <a:rPr lang="en-US" baseline="0" dirty="0" smtClean="0"/>
              <a:t> literature that </a:t>
            </a:r>
            <a:r>
              <a:rPr lang="en-US" dirty="0" smtClean="0"/>
              <a:t> attainment of puberty is influenced by many intrinsic and extrinsic factors, such as genotype, environment and boar contact</a:t>
            </a:r>
            <a:endParaRPr lang="en-US" baseline="0" dirty="0" smtClean="0"/>
          </a:p>
          <a:p>
            <a:r>
              <a:rPr lang="en-US" dirty="0" smtClean="0"/>
              <a:t>Historically</a:t>
            </a:r>
            <a:r>
              <a:rPr lang="en-US" baseline="0" dirty="0" smtClean="0"/>
              <a:t> it has been observed that </a:t>
            </a:r>
          </a:p>
          <a:p>
            <a:pPr marL="171450" indent="-171450">
              <a:buFont typeface="Arial"/>
              <a:buChar char="•"/>
            </a:pPr>
            <a:r>
              <a:rPr lang="en-US" dirty="0" smtClean="0"/>
              <a:t>The onset of puberty</a:t>
            </a:r>
            <a:r>
              <a:rPr lang="en-US" baseline="0" dirty="0" smtClean="0"/>
              <a:t> in gilts </a:t>
            </a:r>
            <a:r>
              <a:rPr lang="en-US" dirty="0" smtClean="0"/>
              <a:t>often coincides with relocation or transport of animals from the gilt developer to the sow farm. Undoubtedly, the best-known stress factor in pigs is that of transportation.</a:t>
            </a:r>
          </a:p>
          <a:p>
            <a:pPr marL="171450" indent="-171450">
              <a:buFont typeface="Arial"/>
              <a:buChar char="•"/>
            </a:pPr>
            <a:r>
              <a:rPr lang="en-US" dirty="0" smtClean="0"/>
              <a:t>Gilts</a:t>
            </a:r>
            <a:r>
              <a:rPr lang="en-US" baseline="0" dirty="0" smtClean="0"/>
              <a:t> housed in less crowded pens reached puberty later </a:t>
            </a:r>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7</a:t>
            </a:fld>
            <a:endParaRPr lang="en-US"/>
          </a:p>
        </p:txBody>
      </p:sp>
    </p:spTree>
    <p:extLst>
      <p:ext uri="{BB962C8B-B14F-4D97-AF65-F5344CB8AC3E}">
        <p14:creationId xmlns:p14="http://schemas.microsoft.com/office/powerpoint/2010/main" val="158227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7 million residents of public housing </a:t>
            </a:r>
          </a:p>
          <a:p>
            <a:r>
              <a:rPr lang="en-US" dirty="0" smtClean="0"/>
              <a:t>4 in 10 units occupied by families with children</a:t>
            </a:r>
          </a:p>
          <a:p>
            <a:endParaRPr lang="en-US" dirty="0" smtClean="0"/>
          </a:p>
          <a:p>
            <a:r>
              <a:rPr lang="en-US" dirty="0" smtClean="0"/>
              <a:t>Study conducted in the Bronx (compared to low income subjects</a:t>
            </a:r>
            <a:r>
              <a:rPr lang="en-US" baseline="0" dirty="0" smtClean="0"/>
              <a:t> who had Section 8 vouchers, or were living in market values </a:t>
            </a:r>
            <a:r>
              <a:rPr lang="en-US" baseline="0" dirty="0" err="1" smtClean="0"/>
              <a:t>homs</a:t>
            </a:r>
            <a:r>
              <a:rPr lang="en-US" baseline="0" dirty="0" smtClean="0"/>
              <a:t>)</a:t>
            </a:r>
            <a:endParaRPr lang="en-US" dirty="0" smtClean="0"/>
          </a:p>
          <a:p>
            <a:r>
              <a:rPr lang="en-US" sz="1200" kern="1200" dirty="0" smtClean="0">
                <a:solidFill>
                  <a:schemeClr val="tx1"/>
                </a:solidFill>
                <a:effectLst/>
                <a:latin typeface="+mn-lt"/>
                <a:ea typeface="+mn-ea"/>
                <a:cs typeface="+mn-cs"/>
              </a:rPr>
              <a:t>• Public housing residents were more likely than Section 8 residents to report cardiovascular disease.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Public housing residents were more likely to have diabetes (25 percent) than Section 8 residents (19 percent). Low-income families in general were least likely to have diabetes (13 percent).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10 percent of public housing residents had suffered a heart attack compared with 4 percent of Section 8 voucher holders and less than 1 percent of those eligible but receiving no housing subsidies.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53 percent of public housing residents had hypertension, compared with 33 percent of those without any housing assistance. </a:t>
            </a:r>
          </a:p>
          <a:p>
            <a:endParaRPr lang="en-US" dirty="0"/>
          </a:p>
        </p:txBody>
      </p:sp>
      <p:sp>
        <p:nvSpPr>
          <p:cNvPr id="4" name="Slide Number Placeholder 3"/>
          <p:cNvSpPr>
            <a:spLocks noGrp="1"/>
          </p:cNvSpPr>
          <p:nvPr>
            <p:ph type="sldNum" sz="quarter" idx="10"/>
          </p:nvPr>
        </p:nvSpPr>
        <p:spPr/>
        <p:txBody>
          <a:bodyPr/>
          <a:lstStyle/>
          <a:p>
            <a:fld id="{4C38D2E6-828F-F940-B556-C858501D8B21}" type="slidenum">
              <a:rPr lang="en-US" smtClean="0"/>
              <a:pPr/>
              <a:t>8</a:t>
            </a:fld>
            <a:endParaRPr lang="en-US"/>
          </a:p>
        </p:txBody>
      </p:sp>
    </p:spTree>
    <p:extLst>
      <p:ext uri="{BB962C8B-B14F-4D97-AF65-F5344CB8AC3E}">
        <p14:creationId xmlns:p14="http://schemas.microsoft.com/office/powerpoint/2010/main" val="13432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
            </a:pPr>
            <a:r>
              <a:rPr lang="en-US" sz="2000" dirty="0" smtClean="0"/>
              <a:t>Median age at breast budding </a:t>
            </a:r>
          </a:p>
          <a:p>
            <a:pPr lvl="1">
              <a:buFont typeface="Wingdings" charset="2"/>
              <a:buChar char="§"/>
            </a:pPr>
            <a:r>
              <a:rPr lang="en-US" sz="2000" dirty="0" smtClean="0"/>
              <a:t>Median age at pubic hair development</a:t>
            </a:r>
          </a:p>
          <a:p>
            <a:endParaRPr lang="en-US" dirty="0"/>
          </a:p>
        </p:txBody>
      </p:sp>
      <p:sp>
        <p:nvSpPr>
          <p:cNvPr id="4" name="Slide Number Placeholder 3"/>
          <p:cNvSpPr>
            <a:spLocks noGrp="1"/>
          </p:cNvSpPr>
          <p:nvPr>
            <p:ph type="sldNum" sz="quarter" idx="10"/>
          </p:nvPr>
        </p:nvSpPr>
        <p:spPr/>
        <p:txBody>
          <a:bodyPr/>
          <a:lstStyle/>
          <a:p>
            <a:fld id="{5F479BAA-DC32-E04D-83DF-24153787D090}" type="slidenum">
              <a:rPr lang="en-US" smtClean="0"/>
              <a:t>9</a:t>
            </a:fld>
            <a:endParaRPr lang="en-US"/>
          </a:p>
        </p:txBody>
      </p:sp>
    </p:spTree>
    <p:extLst>
      <p:ext uri="{BB962C8B-B14F-4D97-AF65-F5344CB8AC3E}">
        <p14:creationId xmlns:p14="http://schemas.microsoft.com/office/powerpoint/2010/main" val="420948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9F6A68-B2D2-9542-B603-68E3BAB00B6E}"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91544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F6A68-B2D2-9542-B603-68E3BAB00B6E}"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379476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F6A68-B2D2-9542-B603-68E3BAB00B6E}"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266876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F6A68-B2D2-9542-B603-68E3BAB00B6E}"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33506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F6A68-B2D2-9542-B603-68E3BAB00B6E}"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246563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9F6A68-B2D2-9542-B603-68E3BAB00B6E}"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55611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F6A68-B2D2-9542-B603-68E3BAB00B6E}"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D35E6-5F0B-454C-93FE-E41C6FE1CD6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746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9F6A68-B2D2-9542-B603-68E3BAB00B6E}"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D35E6-5F0B-454C-93FE-E41C6FE1CD63}"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308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F6A68-B2D2-9542-B603-68E3BAB00B6E}"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219650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F6A68-B2D2-9542-B603-68E3BAB00B6E}"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280002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F6A68-B2D2-9542-B603-68E3BAB00B6E}"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D35E6-5F0B-454C-93FE-E41C6FE1CD63}" type="slidenum">
              <a:rPr lang="en-US" smtClean="0"/>
              <a:t>‹#›</a:t>
            </a:fld>
            <a:endParaRPr lang="en-US"/>
          </a:p>
        </p:txBody>
      </p:sp>
    </p:spTree>
    <p:extLst>
      <p:ext uri="{BB962C8B-B14F-4D97-AF65-F5344CB8AC3E}">
        <p14:creationId xmlns:p14="http://schemas.microsoft.com/office/powerpoint/2010/main" val="385875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39F6A68-B2D2-9542-B603-68E3BAB00B6E}" type="datetimeFigureOut">
              <a:rPr lang="en-US" smtClean="0"/>
              <a:t>4/22/2015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49D35E6-5F0B-454C-93FE-E41C6FE1CD63}" type="slidenum">
              <a:rPr lang="en-US" smtClean="0"/>
              <a:t>‹#›</a:t>
            </a:fld>
            <a:endParaRPr lang="en-US"/>
          </a:p>
        </p:txBody>
      </p:sp>
    </p:spTree>
    <p:extLst>
      <p:ext uri="{BB962C8B-B14F-4D97-AF65-F5344CB8AC3E}">
        <p14:creationId xmlns:p14="http://schemas.microsoft.com/office/powerpoint/2010/main" val="39412068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976" y="2760176"/>
            <a:ext cx="7772400" cy="1470025"/>
          </a:xfrm>
        </p:spPr>
        <p:txBody>
          <a:bodyPr>
            <a:normAutofit fontScale="90000"/>
          </a:bodyPr>
          <a:lstStyle/>
          <a:p>
            <a:pPr>
              <a:spcBef>
                <a:spcPts val="0"/>
              </a:spcBef>
              <a:defRPr/>
            </a:pPr>
            <a:r>
              <a:rPr lang="en-US" sz="4000" b="1" dirty="0" smtClean="0"/>
              <a:t/>
            </a:r>
            <a:br>
              <a:rPr lang="en-US" sz="4000" b="1" dirty="0" smtClean="0"/>
            </a:br>
            <a:r>
              <a:rPr lang="en-US" sz="4000" b="1" dirty="0" smtClean="0"/>
              <a:t> Impact of Housing on Pubertal Timing</a:t>
            </a:r>
            <a:endParaRPr lang="en-US" sz="4000" dirty="0"/>
          </a:p>
        </p:txBody>
      </p:sp>
      <p:sp>
        <p:nvSpPr>
          <p:cNvPr id="3" name="Subtitle 2"/>
          <p:cNvSpPr>
            <a:spLocks noGrp="1"/>
          </p:cNvSpPr>
          <p:nvPr>
            <p:ph type="subTitle" idx="1"/>
          </p:nvPr>
        </p:nvSpPr>
        <p:spPr>
          <a:xfrm>
            <a:off x="447734" y="4521559"/>
            <a:ext cx="7926642" cy="1752600"/>
          </a:xfrm>
        </p:spPr>
        <p:txBody>
          <a:bodyPr>
            <a:normAutofit/>
          </a:bodyPr>
          <a:lstStyle/>
          <a:p>
            <a:r>
              <a:rPr lang="en-US" sz="2200" b="1" dirty="0" smtClean="0">
                <a:solidFill>
                  <a:schemeClr val="tx1"/>
                </a:solidFill>
              </a:rPr>
              <a:t>Farah Dadabhoy MS2</a:t>
            </a:r>
          </a:p>
          <a:p>
            <a:r>
              <a:rPr lang="en-US" sz="2200" b="1" dirty="0" smtClean="0">
                <a:solidFill>
                  <a:schemeClr val="tx1"/>
                </a:solidFill>
              </a:rPr>
              <a:t>University of Cincinnati College of Medicine</a:t>
            </a:r>
            <a:endParaRPr lang="en-US" sz="2200" b="1" dirty="0">
              <a:solidFill>
                <a:schemeClr val="tx1"/>
              </a:solidFill>
            </a:endParaRPr>
          </a:p>
        </p:txBody>
      </p:sp>
      <p:pic>
        <p:nvPicPr>
          <p:cNvPr id="14" name="Picture 7" descr="MSMC_Icahn_PMS_Hrzt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52" y="447613"/>
            <a:ext cx="2940248" cy="119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696200" y="447613"/>
            <a:ext cx="1219200" cy="1219200"/>
          </a:xfrm>
          <a:prstGeom prst="rect">
            <a:avLst/>
          </a:prstGeom>
        </p:spPr>
      </p:pic>
      <p:pic>
        <p:nvPicPr>
          <p:cNvPr id="10" name="Picture 9"/>
          <p:cNvPicPr>
            <a:picLocks noChangeAspect="1"/>
          </p:cNvPicPr>
          <p:nvPr/>
        </p:nvPicPr>
        <p:blipFill>
          <a:blip r:embed="rId5"/>
          <a:stretch>
            <a:fillRect/>
          </a:stretch>
        </p:blipFill>
        <p:spPr>
          <a:xfrm>
            <a:off x="3050512" y="447613"/>
            <a:ext cx="1625147" cy="1216777"/>
          </a:xfrm>
          <a:prstGeom prst="rect">
            <a:avLst/>
          </a:prstGeom>
        </p:spPr>
      </p:pic>
    </p:spTree>
    <p:extLst>
      <p:ext uri="{BB962C8B-B14F-4D97-AF65-F5344CB8AC3E}">
        <p14:creationId xmlns:p14="http://schemas.microsoft.com/office/powerpoint/2010/main" val="312799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_harlem_spotlight_11091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00962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Methods </a:t>
            </a:r>
            <a:endParaRPr lang="en-US" b="1" dirty="0"/>
          </a:p>
        </p:txBody>
      </p:sp>
      <p:sp>
        <p:nvSpPr>
          <p:cNvPr id="3" name="Content Placeholder 2"/>
          <p:cNvSpPr>
            <a:spLocks noGrp="1"/>
          </p:cNvSpPr>
          <p:nvPr>
            <p:ph idx="1"/>
          </p:nvPr>
        </p:nvSpPr>
        <p:spPr/>
        <p:txBody>
          <a:bodyPr>
            <a:normAutofit/>
          </a:bodyPr>
          <a:lstStyle/>
          <a:p>
            <a:r>
              <a:rPr lang="en-US" b="1" dirty="0" smtClean="0"/>
              <a:t>Growing Up Healthy </a:t>
            </a:r>
            <a:r>
              <a:rPr lang="en-US" dirty="0" smtClean="0"/>
              <a:t>(n=416 girls)</a:t>
            </a:r>
          </a:p>
          <a:p>
            <a:pPr lvl="1"/>
            <a:r>
              <a:rPr lang="en-US" dirty="0" smtClean="0"/>
              <a:t>longitudinal study of environment on growth and development </a:t>
            </a:r>
          </a:p>
          <a:p>
            <a:pPr lvl="1"/>
            <a:r>
              <a:rPr lang="en-US" dirty="0" smtClean="0"/>
              <a:t>40</a:t>
            </a:r>
            <a:r>
              <a:rPr lang="en-US" dirty="0"/>
              <a:t>% </a:t>
            </a:r>
            <a:r>
              <a:rPr lang="en-US" dirty="0" smtClean="0"/>
              <a:t>Black </a:t>
            </a:r>
            <a:r>
              <a:rPr lang="en-US" dirty="0"/>
              <a:t>and 60% Hispanic</a:t>
            </a:r>
          </a:p>
          <a:p>
            <a:pPr lvl="1"/>
            <a:r>
              <a:rPr lang="en-US" dirty="0" smtClean="0"/>
              <a:t>6-8 years at recruitment</a:t>
            </a:r>
          </a:p>
          <a:p>
            <a:pPr lvl="1"/>
            <a:r>
              <a:rPr lang="en-US" dirty="0"/>
              <a:t>Housing </a:t>
            </a:r>
            <a:r>
              <a:rPr lang="en-US" dirty="0" smtClean="0"/>
              <a:t>data </a:t>
            </a:r>
            <a:r>
              <a:rPr lang="en-US" dirty="0"/>
              <a:t>available (n=331 girls)</a:t>
            </a:r>
          </a:p>
          <a:p>
            <a:pPr marL="342900" lvl="1" indent="0">
              <a:buNone/>
            </a:pPr>
            <a:endParaRPr lang="en-US" dirty="0" smtClean="0"/>
          </a:p>
          <a:p>
            <a:pPr marL="342900" lvl="1" indent="0">
              <a:buNone/>
            </a:pPr>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1907174300"/>
              </p:ext>
            </p:extLst>
          </p:nvPr>
        </p:nvGraphicFramePr>
        <p:xfrm>
          <a:off x="1600200" y="3352800"/>
          <a:ext cx="5486400" cy="3124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908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Median Weight</a:t>
            </a:r>
            <a:endParaRPr lang="en-US" b="1" dirty="0"/>
          </a:p>
        </p:txBody>
      </p:sp>
      <p:graphicFrame>
        <p:nvGraphicFramePr>
          <p:cNvPr id="8" name="Chart 7"/>
          <p:cNvGraphicFramePr>
            <a:graphicFrameLocks/>
          </p:cNvGraphicFramePr>
          <p:nvPr>
            <p:extLst>
              <p:ext uri="{D42A27DB-BD31-4B8C-83A1-F6EECF244321}">
                <p14:modId xmlns:p14="http://schemas.microsoft.com/office/powerpoint/2010/main" val="52377864"/>
              </p:ext>
            </p:extLst>
          </p:nvPr>
        </p:nvGraphicFramePr>
        <p:xfrm>
          <a:off x="1538458" y="1489076"/>
          <a:ext cx="6197600" cy="4398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364725872"/>
              </p:ext>
            </p:extLst>
          </p:nvPr>
        </p:nvGraphicFramePr>
        <p:xfrm>
          <a:off x="59225" y="408638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667278647"/>
              </p:ext>
            </p:extLst>
          </p:nvPr>
        </p:nvGraphicFramePr>
        <p:xfrm>
          <a:off x="4419600" y="414708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329294276"/>
              </p:ext>
            </p:extLst>
          </p:nvPr>
        </p:nvGraphicFramePr>
        <p:xfrm>
          <a:off x="2286000" y="1529962"/>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2232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Education </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404607223"/>
              </p:ext>
            </p:extLst>
          </p:nvPr>
        </p:nvGraphicFramePr>
        <p:xfrm>
          <a:off x="759502" y="2508250"/>
          <a:ext cx="3867150" cy="36798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p:txBody>
          <a:bodyPr/>
          <a:lstStyle/>
          <a:p>
            <a:r>
              <a:rPr lang="en-US" dirty="0" smtClean="0"/>
              <a:t>Income</a:t>
            </a:r>
            <a:endParaRPr lang="en-US" dirty="0"/>
          </a:p>
        </p:txBody>
      </p:sp>
      <p:sp>
        <p:nvSpPr>
          <p:cNvPr id="2" name="Title 1"/>
          <p:cNvSpPr>
            <a:spLocks noGrp="1"/>
          </p:cNvSpPr>
          <p:nvPr>
            <p:ph type="title"/>
          </p:nvPr>
        </p:nvSpPr>
        <p:spPr/>
        <p:txBody>
          <a:bodyPr/>
          <a:lstStyle/>
          <a:p>
            <a:pPr algn="ctr"/>
            <a:r>
              <a:rPr lang="en-US" b="1" dirty="0" smtClean="0"/>
              <a:t>Socioeconomic Status</a:t>
            </a:r>
            <a:endParaRPr lang="en-US" b="1" dirty="0"/>
          </a:p>
        </p:txBody>
      </p:sp>
      <p:graphicFrame>
        <p:nvGraphicFramePr>
          <p:cNvPr id="9" name="Content Placeholder 9"/>
          <p:cNvGraphicFramePr>
            <a:graphicFrameLocks noGrp="1"/>
          </p:cNvGraphicFramePr>
          <p:nvPr>
            <p:ph sz="quarter" idx="4"/>
            <p:extLst>
              <p:ext uri="{D42A27DB-BD31-4B8C-83A1-F6EECF244321}">
                <p14:modId xmlns:p14="http://schemas.microsoft.com/office/powerpoint/2010/main" val="1395102898"/>
              </p:ext>
            </p:extLst>
          </p:nvPr>
        </p:nvGraphicFramePr>
        <p:xfrm>
          <a:off x="4629150" y="2508250"/>
          <a:ext cx="3886200" cy="3679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44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Sub>
          <a:bldChart bld="category"/>
        </p:bldSub>
      </p:bldGraphic>
      <p:bldP spid="5" grpId="0" build="p"/>
      <p:bldGraphic spid="9"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Housing</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1891993"/>
              </p:ext>
            </p:extLst>
          </p:nvPr>
        </p:nvGraphicFramePr>
        <p:xfrm>
          <a:off x="633413" y="1828800"/>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038959" y="6185326"/>
            <a:ext cx="3514873" cy="369332"/>
          </a:xfrm>
          <a:prstGeom prst="rect">
            <a:avLst/>
          </a:prstGeom>
        </p:spPr>
        <p:txBody>
          <a:bodyPr wrap="none">
            <a:spAutoFit/>
          </a:bodyPr>
          <a:lstStyle/>
          <a:p>
            <a:r>
              <a:rPr lang="en-US" dirty="0"/>
              <a:t>Housing type available (n=331 girls)</a:t>
            </a:r>
          </a:p>
        </p:txBody>
      </p:sp>
    </p:spTree>
    <p:extLst>
      <p:ext uri="{BB962C8B-B14F-4D97-AF65-F5344CB8AC3E}">
        <p14:creationId xmlns:p14="http://schemas.microsoft.com/office/powerpoint/2010/main" val="6822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Median Age of Recruitment and Puberty</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2799267565"/>
              </p:ext>
            </p:extLst>
          </p:nvPr>
        </p:nvGraphicFramePr>
        <p:xfrm>
          <a:off x="2164194" y="1524000"/>
          <a:ext cx="5074805"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28600" y="5562600"/>
            <a:ext cx="8915400" cy="1015663"/>
          </a:xfrm>
          <a:prstGeom prst="rect">
            <a:avLst/>
          </a:prstGeom>
        </p:spPr>
        <p:txBody>
          <a:bodyPr wrap="square">
            <a:spAutoFit/>
          </a:bodyPr>
          <a:lstStyle/>
          <a:p>
            <a:pPr lvl="1"/>
            <a:r>
              <a:rPr lang="en-US" sz="2400" dirty="0" smtClean="0"/>
              <a:t>By </a:t>
            </a:r>
            <a:r>
              <a:rPr lang="en-US" sz="2400" dirty="0"/>
              <a:t>age 7</a:t>
            </a:r>
          </a:p>
          <a:p>
            <a:pPr lvl="2"/>
            <a:r>
              <a:rPr lang="en-US" dirty="0"/>
              <a:t>11% of Black girls and 25% of Hispanic girls had breast budding </a:t>
            </a:r>
          </a:p>
          <a:p>
            <a:pPr lvl="2"/>
            <a:r>
              <a:rPr lang="en-US" dirty="0"/>
              <a:t>17% of Black girls and 11% of Hispanic girls had pubic hair development</a:t>
            </a:r>
          </a:p>
        </p:txBody>
      </p:sp>
    </p:spTree>
    <p:extLst>
      <p:ext uri="{BB962C8B-B14F-4D97-AF65-F5344CB8AC3E}">
        <p14:creationId xmlns:p14="http://schemas.microsoft.com/office/powerpoint/2010/main" val="10304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Our Findings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0383748"/>
              </p:ext>
            </p:extLst>
          </p:nvPr>
        </p:nvGraphicFramePr>
        <p:xfrm>
          <a:off x="633413" y="1828800"/>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7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Hypotheses and Implications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2081452"/>
              </p:ext>
            </p:extLst>
          </p:nvPr>
        </p:nvGraphicFramePr>
        <p:xfrm>
          <a:off x="633413" y="18288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57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6CBC3BB-F7D0-4D5D-9712-2B68F261F6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4452586-ACF0-4D20-9105-CAD2D9A85EF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2A1477B5-FB17-49F4-B9E6-4A022F301D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B506AAB-D02A-49A1-99B5-9304FCEF4A9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A17FDE16-6B71-4A52-B444-D7EBED708BD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3EB75AC8-4426-426F-B8BE-DCAEC8D3E9B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CF49B1DC-7505-4C23-8DA2-8D3B26B508C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1A58A1C-C09D-470C-BAE2-327A0136BE4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261BE383-4BA6-4599-9025-DE47A000B5B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504C8758-E5DA-4172-B543-3395C0573DC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EE94F553-7B75-4CE4-AF57-2B8D452FAD9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CDF86298-7D36-4F97-BD8E-7124F426ECC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BCB2A55-E7BE-4386-ABEC-8A184723EAA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2A862C07-E689-4F25-BAF1-8DB137279F2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2C00D6E5-F7A3-4C29-9C5F-90A7F430CE6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EE56A0DE-6F56-4AF8-AB18-F76C684BF6A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7C01D9FB-61DF-45CC-80A8-432D0EDDA5A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F6490D3D-C385-41D7-9033-B0468989812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CE5A5568-06F5-4B02-B1CE-2F19219A451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A255F5E8-8F60-4D2F-973B-3D2655A5921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45A76578-1222-41DD-9070-B367678177B5}"/>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52703093-ABA4-4923-9506-F4851E35FC18}"/>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97C7C27A-6431-41B1-B08C-D925C32BE73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E6B760E6-263A-4B3A-B57C-C9DD708A3FB2}"/>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74241F7D-80F5-453A-96A4-072ECF990800}"/>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A16B1A88-7B42-4711-A22B-2D96CCE99237}"/>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9629E803-836D-4821-B582-2475424E76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Interventions</a:t>
            </a:r>
            <a:endParaRPr lang="en-US" b="1" dirty="0"/>
          </a:p>
        </p:txBody>
      </p:sp>
      <p:graphicFrame>
        <p:nvGraphicFramePr>
          <p:cNvPr id="4" name="Diagram 3"/>
          <p:cNvGraphicFramePr/>
          <p:nvPr>
            <p:extLst>
              <p:ext uri="{D42A27DB-BD31-4B8C-83A1-F6EECF244321}">
                <p14:modId xmlns:p14="http://schemas.microsoft.com/office/powerpoint/2010/main" val="2726998060"/>
              </p:ext>
            </p:extLst>
          </p:nvPr>
        </p:nvGraphicFramePr>
        <p:xfrm>
          <a:off x="1066800" y="1524000"/>
          <a:ext cx="716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46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A5962AA-DB95-4A83-BC35-D0FEF194E1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C183917-5EE4-4FAA-88FB-0F11B83EC26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D55E9C8-7D90-4EBC-BC6F-906ECCEFDE6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317D8CD1-0052-454E-9BDD-24B06953B2B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FB71A29D-57D9-4410-AE3B-7529F4A96E4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24BB08CF-F724-440F-AA78-877DD1523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5C918C0-B8A4-4121-A719-DC4EEAC416D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ADE23156-9BDB-42A9-B8AB-18F6F9D1FD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4F9704F-086F-4CA0-8CA2-242C4E34F62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Acknowledgements</a:t>
            </a:r>
            <a:endParaRPr lang="en-US" b="1" dirty="0"/>
          </a:p>
        </p:txBody>
      </p:sp>
      <p:sp>
        <p:nvSpPr>
          <p:cNvPr id="3" name="Content Placeholder 2"/>
          <p:cNvSpPr>
            <a:spLocks noGrp="1"/>
          </p:cNvSpPr>
          <p:nvPr>
            <p:ph idx="1"/>
          </p:nvPr>
        </p:nvSpPr>
        <p:spPr/>
        <p:txBody>
          <a:bodyPr numCol="1">
            <a:normAutofit/>
          </a:bodyPr>
          <a:lstStyle/>
          <a:p>
            <a:r>
              <a:rPr lang="en-US" sz="2000" dirty="0"/>
              <a:t>Dr. Maida Galvez</a:t>
            </a:r>
          </a:p>
          <a:p>
            <a:pPr lvl="0"/>
            <a:r>
              <a:rPr lang="en-US" sz="2000" dirty="0" smtClean="0"/>
              <a:t>Dr. Susan </a:t>
            </a:r>
            <a:r>
              <a:rPr lang="en-US" sz="2000" dirty="0" err="1" smtClean="0"/>
              <a:t>Teitelbaum</a:t>
            </a:r>
            <a:r>
              <a:rPr lang="en-US" sz="2000" dirty="0" smtClean="0"/>
              <a:t>, Dr. Mary Wolff, Ashley </a:t>
            </a:r>
            <a:r>
              <a:rPr lang="en-US" sz="2000" dirty="0" err="1" smtClean="0"/>
              <a:t>Pajak</a:t>
            </a:r>
            <a:r>
              <a:rPr lang="en-US" sz="2000" dirty="0" smtClean="0"/>
              <a:t> and </a:t>
            </a:r>
            <a:r>
              <a:rPr lang="en-US" sz="2000" dirty="0"/>
              <a:t>the Growing Up Healthy team </a:t>
            </a:r>
            <a:endParaRPr lang="en-US" sz="2000" dirty="0" smtClean="0"/>
          </a:p>
          <a:p>
            <a:pPr lvl="0"/>
            <a:r>
              <a:rPr lang="en-US" sz="2000" dirty="0" smtClean="0"/>
              <a:t>Department </a:t>
            </a:r>
            <a:r>
              <a:rPr lang="en-US" sz="2000" dirty="0"/>
              <a:t>of Preventive Medicine, Icahn School of Medicine at Mount </a:t>
            </a:r>
            <a:r>
              <a:rPr lang="en-US" sz="2000" dirty="0" smtClean="0"/>
              <a:t>Sinai</a:t>
            </a:r>
          </a:p>
          <a:p>
            <a:pPr lvl="0"/>
            <a:r>
              <a:rPr lang="en-US" sz="2000" dirty="0" smtClean="0"/>
              <a:t>Dr. Nick Newman at Cincinnati Children’s Hospital</a:t>
            </a:r>
          </a:p>
          <a:p>
            <a:pPr lvl="0"/>
            <a:r>
              <a:rPr lang="en-US" sz="2000" dirty="0" smtClean="0"/>
              <a:t>National Institute of Environmental Health Sciences (NIH </a:t>
            </a:r>
            <a:r>
              <a:rPr lang="en-US" sz="2000" dirty="0"/>
              <a:t>5 T35 ES 007269-24 </a:t>
            </a:r>
            <a:r>
              <a:rPr lang="en-US" sz="2000" dirty="0" smtClean="0"/>
              <a:t>Grant)</a:t>
            </a:r>
          </a:p>
          <a:p>
            <a:pPr lvl="0"/>
            <a:r>
              <a:rPr lang="en-US" sz="2000" dirty="0" smtClean="0"/>
              <a:t>Break </a:t>
            </a:r>
            <a:r>
              <a:rPr lang="en-US" sz="2000" dirty="0"/>
              <a:t>the Cycle 10</a:t>
            </a:r>
          </a:p>
          <a:p>
            <a:endParaRPr lang="en-US" sz="2000" dirty="0"/>
          </a:p>
          <a:p>
            <a:endParaRPr lang="en-US" sz="2000" dirty="0"/>
          </a:p>
          <a:p>
            <a:pPr marL="342900" lvl="1" indent="-342900">
              <a:buFont typeface="Arial"/>
              <a:buChar char="•"/>
            </a:pPr>
            <a:endParaRPr lang="en-US" sz="2000" dirty="0" smtClean="0"/>
          </a:p>
          <a:p>
            <a:pPr marL="342900" lvl="1" indent="-342900">
              <a:buFont typeface="Arial"/>
              <a:buChar char="•"/>
            </a:pPr>
            <a:endParaRPr lang="en-US" sz="2000" dirty="0"/>
          </a:p>
          <a:p>
            <a:pPr marL="0" indent="0">
              <a:buNone/>
            </a:pPr>
            <a:endParaRPr lang="en-US" sz="2000" dirty="0" smtClean="0"/>
          </a:p>
          <a:p>
            <a:endParaRPr lang="en-US" sz="2000" dirty="0"/>
          </a:p>
        </p:txBody>
      </p:sp>
    </p:spTree>
    <p:extLst>
      <p:ext uri="{BB962C8B-B14F-4D97-AF65-F5344CB8AC3E}">
        <p14:creationId xmlns:p14="http://schemas.microsoft.com/office/powerpoint/2010/main" val="1575171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Puberty in America</a:t>
            </a:r>
            <a:endParaRPr lang="en-US" b="1" dirty="0"/>
          </a:p>
        </p:txBody>
      </p:sp>
      <p:sp>
        <p:nvSpPr>
          <p:cNvPr id="3" name="Content Placeholder 2"/>
          <p:cNvSpPr>
            <a:spLocks noGrp="1"/>
          </p:cNvSpPr>
          <p:nvPr>
            <p:ph idx="1"/>
          </p:nvPr>
        </p:nvSpPr>
        <p:spPr/>
        <p:txBody>
          <a:bodyPr>
            <a:normAutofit/>
          </a:bodyPr>
          <a:lstStyle/>
          <a:p>
            <a:pPr marL="914400" lvl="2" indent="0">
              <a:buNone/>
            </a:pPr>
            <a:endParaRPr lang="en-US" dirty="0" smtClean="0"/>
          </a:p>
          <a:p>
            <a:pPr lvl="2"/>
            <a:endParaRPr lang="en-US" dirty="0" smtClean="0"/>
          </a:p>
          <a:p>
            <a:pPr lvl="2"/>
            <a:endParaRPr lang="en-US" dirty="0"/>
          </a:p>
        </p:txBody>
      </p:sp>
      <p:pic>
        <p:nvPicPr>
          <p:cNvPr id="4" name="Picture 3"/>
          <p:cNvPicPr>
            <a:picLocks noChangeAspect="1"/>
          </p:cNvPicPr>
          <p:nvPr/>
        </p:nvPicPr>
        <p:blipFill>
          <a:blip r:embed="rId3"/>
          <a:stretch>
            <a:fillRect/>
          </a:stretch>
        </p:blipFill>
        <p:spPr>
          <a:xfrm>
            <a:off x="337053" y="1339600"/>
            <a:ext cx="2672942" cy="1896799"/>
          </a:xfrm>
          <a:prstGeom prst="rect">
            <a:avLst/>
          </a:prstGeom>
        </p:spPr>
      </p:pic>
      <p:pic>
        <p:nvPicPr>
          <p:cNvPr id="6" name="Picture 5"/>
          <p:cNvPicPr>
            <a:picLocks noChangeAspect="1"/>
          </p:cNvPicPr>
          <p:nvPr/>
        </p:nvPicPr>
        <p:blipFill>
          <a:blip r:embed="rId4"/>
          <a:stretch>
            <a:fillRect/>
          </a:stretch>
        </p:blipFill>
        <p:spPr>
          <a:xfrm>
            <a:off x="3009995" y="1417638"/>
            <a:ext cx="4905674" cy="870362"/>
          </a:xfrm>
          <a:prstGeom prst="rect">
            <a:avLst/>
          </a:prstGeom>
        </p:spPr>
      </p:pic>
      <p:pic>
        <p:nvPicPr>
          <p:cNvPr id="8" name="Picture 7"/>
          <p:cNvPicPr>
            <a:picLocks noChangeAspect="1"/>
          </p:cNvPicPr>
          <p:nvPr/>
        </p:nvPicPr>
        <p:blipFill>
          <a:blip r:embed="rId5"/>
          <a:stretch>
            <a:fillRect/>
          </a:stretch>
        </p:blipFill>
        <p:spPr>
          <a:xfrm>
            <a:off x="2849973" y="2302016"/>
            <a:ext cx="5836827" cy="1012421"/>
          </a:xfrm>
          <a:prstGeom prst="rect">
            <a:avLst/>
          </a:prstGeom>
        </p:spPr>
      </p:pic>
      <p:pic>
        <p:nvPicPr>
          <p:cNvPr id="9" name="Picture 8"/>
          <p:cNvPicPr>
            <a:picLocks noChangeAspect="1"/>
          </p:cNvPicPr>
          <p:nvPr/>
        </p:nvPicPr>
        <p:blipFill>
          <a:blip r:embed="rId6"/>
          <a:stretch>
            <a:fillRect/>
          </a:stretch>
        </p:blipFill>
        <p:spPr>
          <a:xfrm>
            <a:off x="0" y="2145179"/>
            <a:ext cx="9144000" cy="1932000"/>
          </a:xfrm>
          <a:prstGeom prst="rect">
            <a:avLst/>
          </a:prstGeom>
        </p:spPr>
      </p:pic>
      <p:pic>
        <p:nvPicPr>
          <p:cNvPr id="15" name="Picture 14"/>
          <p:cNvPicPr>
            <a:picLocks noChangeAspect="1"/>
          </p:cNvPicPr>
          <p:nvPr/>
        </p:nvPicPr>
        <p:blipFill>
          <a:blip r:embed="rId7"/>
          <a:stretch>
            <a:fillRect/>
          </a:stretch>
        </p:blipFill>
        <p:spPr>
          <a:xfrm>
            <a:off x="6922623" y="4305329"/>
            <a:ext cx="2119817" cy="1520487"/>
          </a:xfrm>
          <a:prstGeom prst="rect">
            <a:avLst/>
          </a:prstGeom>
        </p:spPr>
      </p:pic>
      <p:pic>
        <p:nvPicPr>
          <p:cNvPr id="11" name="Picture 10"/>
          <p:cNvPicPr>
            <a:picLocks noChangeAspect="1"/>
          </p:cNvPicPr>
          <p:nvPr/>
        </p:nvPicPr>
        <p:blipFill>
          <a:blip r:embed="rId8"/>
          <a:stretch>
            <a:fillRect/>
          </a:stretch>
        </p:blipFill>
        <p:spPr>
          <a:xfrm>
            <a:off x="3840606" y="4305329"/>
            <a:ext cx="3082017" cy="2307660"/>
          </a:xfrm>
          <a:prstGeom prst="rect">
            <a:avLst/>
          </a:prstGeom>
        </p:spPr>
      </p:pic>
      <p:pic>
        <p:nvPicPr>
          <p:cNvPr id="17" name="Picture 16"/>
          <p:cNvPicPr>
            <a:picLocks noChangeAspect="1"/>
          </p:cNvPicPr>
          <p:nvPr/>
        </p:nvPicPr>
        <p:blipFill>
          <a:blip r:embed="rId9"/>
          <a:stretch>
            <a:fillRect/>
          </a:stretch>
        </p:blipFill>
        <p:spPr>
          <a:xfrm>
            <a:off x="583569" y="2789717"/>
            <a:ext cx="4036168" cy="4036168"/>
          </a:xfrm>
          <a:prstGeom prst="rect">
            <a:avLst/>
          </a:prstGeom>
        </p:spPr>
      </p:pic>
      <p:pic>
        <p:nvPicPr>
          <p:cNvPr id="14" name="Picture 13"/>
          <p:cNvPicPr>
            <a:picLocks noChangeAspect="1"/>
          </p:cNvPicPr>
          <p:nvPr/>
        </p:nvPicPr>
        <p:blipFill>
          <a:blip r:embed="rId10"/>
          <a:stretch>
            <a:fillRect/>
          </a:stretch>
        </p:blipFill>
        <p:spPr>
          <a:xfrm>
            <a:off x="23103" y="1339600"/>
            <a:ext cx="4529375" cy="5486285"/>
          </a:xfrm>
          <a:prstGeom prst="rect">
            <a:avLst/>
          </a:prstGeom>
        </p:spPr>
      </p:pic>
      <p:pic>
        <p:nvPicPr>
          <p:cNvPr id="16" name="Picture 15"/>
          <p:cNvPicPr>
            <a:picLocks noChangeAspect="1"/>
          </p:cNvPicPr>
          <p:nvPr/>
        </p:nvPicPr>
        <p:blipFill>
          <a:blip r:embed="rId11"/>
          <a:stretch>
            <a:fillRect/>
          </a:stretch>
        </p:blipFill>
        <p:spPr>
          <a:xfrm>
            <a:off x="4203109" y="1600199"/>
            <a:ext cx="4894505" cy="5012789"/>
          </a:xfrm>
          <a:prstGeom prst="rect">
            <a:avLst/>
          </a:prstGeom>
        </p:spPr>
      </p:pic>
    </p:spTree>
    <p:extLst>
      <p:ext uri="{BB962C8B-B14F-4D97-AF65-F5344CB8AC3E}">
        <p14:creationId xmlns:p14="http://schemas.microsoft.com/office/powerpoint/2010/main" val="14791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Biro FM, Greenspan LC, Galvez MP, et al. Onset of breast development in a longitudinal cohort. Pediatrics. 2013;132(6):1019-27.</a:t>
            </a:r>
          </a:p>
          <a:p>
            <a:r>
              <a:rPr lang="en-US" dirty="0" err="1" smtClean="0"/>
              <a:t>Deardorff</a:t>
            </a:r>
            <a:r>
              <a:rPr lang="en-US" dirty="0" smtClean="0"/>
              <a:t> </a:t>
            </a:r>
            <a:r>
              <a:rPr lang="en-US" dirty="0"/>
              <a:t>J, Fyfe M, </a:t>
            </a:r>
            <a:r>
              <a:rPr lang="en-US" dirty="0" err="1"/>
              <a:t>Ekwaru</a:t>
            </a:r>
            <a:r>
              <a:rPr lang="en-US" dirty="0"/>
              <a:t> JP, </a:t>
            </a:r>
            <a:r>
              <a:rPr lang="en-US" dirty="0" err="1"/>
              <a:t>Kushi</a:t>
            </a:r>
            <a:r>
              <a:rPr lang="en-US" dirty="0"/>
              <a:t> LH, Greenspan LC, Yen IH. Does neighborhood environment influence girls' pubertal onset? findings from a cohort study. BMC </a:t>
            </a:r>
            <a:r>
              <a:rPr lang="en-US" dirty="0" err="1"/>
              <a:t>Pediatr</a:t>
            </a:r>
            <a:r>
              <a:rPr lang="en-US" dirty="0"/>
              <a:t>. 2012;12:27</a:t>
            </a:r>
            <a:r>
              <a:rPr lang="en-US" dirty="0" smtClean="0"/>
              <a:t>.</a:t>
            </a:r>
          </a:p>
          <a:p>
            <a:r>
              <a:rPr lang="en-US" dirty="0" err="1"/>
              <a:t>Deierlein</a:t>
            </a:r>
            <a:r>
              <a:rPr lang="en-US" dirty="0"/>
              <a:t> AL, Galvez MP, Yen IH, et al. Local food environments are associated with girls' energy, sugar-sweetened beverage and snack-food intakes. Public Health </a:t>
            </a:r>
            <a:r>
              <a:rPr lang="en-US" dirty="0" err="1"/>
              <a:t>Nutr</a:t>
            </a:r>
            <a:r>
              <a:rPr lang="en-US" dirty="0"/>
              <a:t>. 2014;17(10):2194-200</a:t>
            </a:r>
            <a:r>
              <a:rPr lang="en-US" dirty="0" smtClean="0"/>
              <a:t>.</a:t>
            </a:r>
          </a:p>
          <a:p>
            <a:r>
              <a:rPr lang="en-US" dirty="0"/>
              <a:t>Herman-</a:t>
            </a:r>
            <a:r>
              <a:rPr lang="en-US" dirty="0" err="1"/>
              <a:t>giddens</a:t>
            </a:r>
            <a:r>
              <a:rPr lang="en-US" dirty="0"/>
              <a:t> ME. The decline in the age of menarche in the United States: should we be concerned?. J </a:t>
            </a:r>
            <a:r>
              <a:rPr lang="en-US" dirty="0" err="1"/>
              <a:t>Adolesc</a:t>
            </a:r>
            <a:r>
              <a:rPr lang="en-US" dirty="0"/>
              <a:t> Health. 2007;40(3):201-3.</a:t>
            </a:r>
            <a:endParaRPr lang="en-US" dirty="0" smtClean="0"/>
          </a:p>
          <a:p>
            <a:r>
              <a:rPr lang="en-US" dirty="0"/>
              <a:t>Herman-</a:t>
            </a:r>
            <a:r>
              <a:rPr lang="en-US" dirty="0" err="1"/>
              <a:t>giddens</a:t>
            </a:r>
            <a:r>
              <a:rPr lang="en-US" dirty="0"/>
              <a:t> ME. The enigmatic pursuit of puberty in girls. Pediatrics. 2013;132(6):1125-6.</a:t>
            </a:r>
            <a:endParaRPr lang="en-US" dirty="0" smtClean="0"/>
          </a:p>
          <a:p>
            <a:r>
              <a:rPr lang="en-US" dirty="0"/>
              <a:t>Hong CC, </a:t>
            </a:r>
            <a:r>
              <a:rPr lang="en-US" dirty="0" err="1"/>
              <a:t>Pajak</a:t>
            </a:r>
            <a:r>
              <a:rPr lang="en-US" dirty="0"/>
              <a:t> A, </a:t>
            </a:r>
            <a:r>
              <a:rPr lang="en-US" dirty="0" err="1"/>
              <a:t>Teitelbaum</a:t>
            </a:r>
            <a:r>
              <a:rPr lang="en-US" dirty="0"/>
              <a:t> SL, et al. Younger pubertal age is associated with allergy and other atopic conditions in girls. </a:t>
            </a:r>
            <a:r>
              <a:rPr lang="en-US" dirty="0" err="1"/>
              <a:t>Pediatr</a:t>
            </a:r>
            <a:r>
              <a:rPr lang="en-US" dirty="0"/>
              <a:t> Allergy </a:t>
            </a:r>
            <a:r>
              <a:rPr lang="en-US" dirty="0" err="1"/>
              <a:t>Immunol</a:t>
            </a:r>
            <a:r>
              <a:rPr lang="en-US" dirty="0"/>
              <a:t>. 2014;25(8):773-80</a:t>
            </a:r>
            <a:r>
              <a:rPr lang="en-US" dirty="0" smtClean="0"/>
              <a:t>.</a:t>
            </a:r>
          </a:p>
          <a:p>
            <a:r>
              <a:rPr lang="en-US" dirty="0" err="1"/>
              <a:t>Kraeling</a:t>
            </a:r>
            <a:r>
              <a:rPr lang="en-US" dirty="0"/>
              <a:t> RR, </a:t>
            </a:r>
            <a:r>
              <a:rPr lang="en-US" dirty="0" err="1"/>
              <a:t>Webel</a:t>
            </a:r>
            <a:r>
              <a:rPr lang="en-US" dirty="0"/>
              <a:t> SK. Current strategies for reproductive management of gilts and sows in North America. J </a:t>
            </a:r>
            <a:r>
              <a:rPr lang="en-US" dirty="0" err="1"/>
              <a:t>Anim</a:t>
            </a:r>
            <a:r>
              <a:rPr lang="en-US" dirty="0"/>
              <a:t> </a:t>
            </a:r>
            <a:r>
              <a:rPr lang="en-US" dirty="0" err="1"/>
              <a:t>Sci</a:t>
            </a:r>
            <a:r>
              <a:rPr lang="en-US" dirty="0"/>
              <a:t> </a:t>
            </a:r>
            <a:r>
              <a:rPr lang="en-US" dirty="0" err="1"/>
              <a:t>Biotechnol</a:t>
            </a:r>
            <a:r>
              <a:rPr lang="en-US" dirty="0"/>
              <a:t>. 2015;6(1):3.</a:t>
            </a:r>
            <a:endParaRPr lang="en-US" dirty="0" smtClean="0"/>
          </a:p>
          <a:p>
            <a:r>
              <a:rPr lang="en-US" dirty="0" err="1"/>
              <a:t>Mervish</a:t>
            </a:r>
            <a:r>
              <a:rPr lang="en-US" dirty="0"/>
              <a:t> NA, Gardiner EW, Galvez MP, et al. Dietary </a:t>
            </a:r>
            <a:r>
              <a:rPr lang="en-US" dirty="0" err="1"/>
              <a:t>flavonol</a:t>
            </a:r>
            <a:r>
              <a:rPr lang="en-US" dirty="0"/>
              <a:t> intake is associated with age of puberty in a longitudinal cohort of girls. </a:t>
            </a:r>
            <a:r>
              <a:rPr lang="en-US" dirty="0" err="1"/>
              <a:t>Nutr</a:t>
            </a:r>
            <a:r>
              <a:rPr lang="en-US" dirty="0"/>
              <a:t> Res. 2013;33(7):534-42.</a:t>
            </a:r>
            <a:endParaRPr lang="en-US" dirty="0" smtClean="0"/>
          </a:p>
          <a:p>
            <a:r>
              <a:rPr lang="en-US" dirty="0" err="1"/>
              <a:t>Vangeepuram</a:t>
            </a:r>
            <a:r>
              <a:rPr lang="en-US" dirty="0"/>
              <a:t> N, </a:t>
            </a:r>
            <a:r>
              <a:rPr lang="en-US" dirty="0" err="1"/>
              <a:t>Mcgovern</a:t>
            </a:r>
            <a:r>
              <a:rPr lang="en-US" dirty="0"/>
              <a:t> KJ, </a:t>
            </a:r>
            <a:r>
              <a:rPr lang="en-US" dirty="0" err="1"/>
              <a:t>Teitelbaum</a:t>
            </a:r>
            <a:r>
              <a:rPr lang="en-US" dirty="0"/>
              <a:t> S, et al. Asthma and physical activity in multiracial girls from three US sites. J Asthma. 2014;51(2):193-9</a:t>
            </a:r>
            <a:r>
              <a:rPr lang="en-US" dirty="0" smtClean="0"/>
              <a:t>.</a:t>
            </a:r>
          </a:p>
        </p:txBody>
      </p:sp>
    </p:spTree>
    <p:extLst>
      <p:ext uri="{BB962C8B-B14F-4D97-AF65-F5344CB8AC3E}">
        <p14:creationId xmlns:p14="http://schemas.microsoft.com/office/powerpoint/2010/main" val="3236777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Events of Puberty</a:t>
            </a:r>
            <a:endParaRPr lang="en-US" dirty="0"/>
          </a:p>
        </p:txBody>
      </p:sp>
      <p:graphicFrame>
        <p:nvGraphicFramePr>
          <p:cNvPr id="4" name="Diagram 3"/>
          <p:cNvGraphicFramePr/>
          <p:nvPr>
            <p:extLst>
              <p:ext uri="{D42A27DB-BD31-4B8C-83A1-F6EECF244321}">
                <p14:modId xmlns:p14="http://schemas.microsoft.com/office/powerpoint/2010/main" val="2001655469"/>
              </p:ext>
            </p:extLst>
          </p:nvPr>
        </p:nvGraphicFramePr>
        <p:xfrm>
          <a:off x="1231899" y="357178"/>
          <a:ext cx="7288645" cy="5205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84935928"/>
              </p:ext>
            </p:extLst>
          </p:nvPr>
        </p:nvGraphicFramePr>
        <p:xfrm>
          <a:off x="-1375931" y="2667000"/>
          <a:ext cx="7835901" cy="342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p:cNvPicPr>
            <a:picLocks noChangeAspect="1"/>
          </p:cNvPicPr>
          <p:nvPr/>
        </p:nvPicPr>
        <p:blipFill>
          <a:blip r:embed="rId13"/>
          <a:stretch>
            <a:fillRect/>
          </a:stretch>
        </p:blipFill>
        <p:spPr>
          <a:xfrm>
            <a:off x="633845" y="538707"/>
            <a:ext cx="1908175" cy="1163521"/>
          </a:xfrm>
          <a:prstGeom prst="rect">
            <a:avLst/>
          </a:prstGeom>
        </p:spPr>
      </p:pic>
    </p:spTree>
    <p:extLst>
      <p:ext uri="{BB962C8B-B14F-4D97-AF65-F5344CB8AC3E}">
        <p14:creationId xmlns:p14="http://schemas.microsoft.com/office/powerpoint/2010/main" val="25716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31D742A-BDB3-4384-BEB4-7406A84C28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6F67387-5723-44B9-B812-EF5CDA47C94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36625FD-B7E2-4011-A522-4B3F804EA29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87BA39A-8964-4B58-8DFB-AB270DE039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7B595DA7-BD32-424B-A00C-3F8E74AEDA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020FD98-1FF1-463B-A743-2CA2134D8A5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02DE5E2-482C-4929-B79B-B09557BA9C6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5207A414-436A-4F78-9828-8872A1B59F7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0743A0AA-208F-49DF-85BE-F43D29BC174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2C7D449A-E80C-4951-8F50-F3FC00853FBA}"/>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graphicEl>
                                              <a:dgm id="{C15214DD-281A-4026-A089-BF3203A59BC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E74F044D-3588-4731-9038-3DD5A274A09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BA85D3F3-3007-4C09-916D-7B219219B79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ACBA3D2A-F89C-4D5B-8FBC-48F02C5730E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graphicEl>
                                              <a:dgm id="{CAF6B5A6-3D67-4CF9-9D06-135A01ACF83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graphicEl>
                                              <a:dgm id="{365362A5-E3E8-4402-B3AB-BC0B0E4CA1F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3F66C446-3779-4F1D-8C71-EE7440D1EDFC}"/>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graphicEl>
                                              <a:dgm id="{4B203BB2-8340-4F0C-B51F-7E4E5FCD6F4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graphicEl>
                                              <a:dgm id="{E4C55CFE-9ABA-48B9-B122-677540F36EC3}"/>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graphicEl>
                                              <a:dgm id="{0C06FADD-D696-4A29-B803-4B132D550BDC}"/>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graphicEl>
                                              <a:dgm id="{BB55C82C-2E14-4D77-A62E-B254ECD74A86}"/>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graphicEl>
                                              <a:dgm id="{B647FEEB-6061-4B51-8772-F002C13EDDCC}"/>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graphicEl>
                                              <a:dgm id="{45CE0AF2-B7BC-4823-ABFA-50A6912B7095}"/>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graphicEl>
                                              <a:dgm id="{DA37E17D-1F1F-41BA-AF27-B2A7F03A38E2}"/>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graphicEl>
                                              <a:dgm id="{1F3FDF68-D5D9-4955-9476-B7B65AFB991B}"/>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
                                            <p:graphicEl>
                                              <a:dgm id="{BC5034F0-A020-4BBB-8156-F5FB3DBD5DE8}"/>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
                                            <p:graphicEl>
                                              <a:dgm id="{A4949549-2A26-4200-95F4-9B5536464E6A}"/>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58241594"/>
              </p:ext>
            </p:extLst>
          </p:nvPr>
        </p:nvGraphicFramePr>
        <p:xfrm>
          <a:off x="603732" y="152400"/>
          <a:ext cx="8204466" cy="654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47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1E9FBC4-D9D9-9447-BC88-684F8ABCE1E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D2E3DB0-CC9E-E34D-8E33-C5643F7DD18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90DAD36-5959-C747-8A17-D2C4BC14772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B14AE50-6B28-144A-B3E2-42F64B89063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09F5E1D-A12F-3A4D-817C-54F9F94A589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2C4ABE5-5C0A-C44C-9128-68C2C15B5F9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E8037E-1333-EC45-9DB2-A15D8FE78A0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FA38D38-988C-714B-A3A7-2B552E60621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9D94B388-5CFE-464C-B61D-8879E99F23A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5A05C438-9E03-184F-94C2-A0B58D556E8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5CC9649-D5C4-AE4C-8B95-FCDB273560D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63E6AA98-FE7E-AD45-9E34-7528AB08706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E6995524-6640-3B46-9D7E-1B75B863E4A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29DADA0B-A196-DB46-87B9-C655B66326F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787132F0-F32C-FD42-A671-90B42111ADE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63B51FAB-E6B6-E74D-9D9C-9E16FDF27B2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11259EF6-46D0-E343-89FC-457AD94BBC1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09E28107-9C47-CF4F-A49F-1D1C1A3DB208}"/>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F436ADBA-F625-FD47-A857-97BBECF88A58}"/>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graphicEl>
                                              <a:dgm id="{497DFAEB-DCD2-D143-B01A-F3DEAD66F7BB}"/>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graphicEl>
                                              <a:dgm id="{0B0007E6-705F-B749-B512-678006595EB3}"/>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graphicEl>
                                              <a:dgm id="{DD56F3C3-71D1-054D-97ED-0F701EEE69FF}"/>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graphicEl>
                                              <a:dgm id="{88733239-A7A2-184A-9EC5-ABA396B913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t>
            </a:r>
            <a:r>
              <a:rPr lang="en-US" b="1" dirty="0" smtClean="0"/>
              <a:t>ousing</a:t>
            </a:r>
            <a:endParaRPr lang="en-US" b="1" dirty="0"/>
          </a:p>
        </p:txBody>
      </p:sp>
      <p:graphicFrame>
        <p:nvGraphicFramePr>
          <p:cNvPr id="8" name="Diagram 7"/>
          <p:cNvGraphicFramePr/>
          <p:nvPr>
            <p:extLst>
              <p:ext uri="{D42A27DB-BD31-4B8C-83A1-F6EECF244321}">
                <p14:modId xmlns:p14="http://schemas.microsoft.com/office/powerpoint/2010/main" val="2513020033"/>
              </p:ext>
            </p:extLst>
          </p:nvPr>
        </p:nvGraphicFramePr>
        <p:xfrm>
          <a:off x="1911211" y="138151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0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ABDF7F1D-563F-D94F-B7E7-F8563839265F}"/>
                                            </p:graphicEl>
                                          </p:spTgt>
                                        </p:tgtEl>
                                        <p:attrNameLst>
                                          <p:attrName>style.visibility</p:attrName>
                                        </p:attrNameLst>
                                      </p:cBhvr>
                                      <p:to>
                                        <p:strVal val="visible"/>
                                      </p:to>
                                    </p:set>
                                    <p:animEffect transition="in" filter="fade">
                                      <p:cBhvr>
                                        <p:cTn id="7" dur="1000"/>
                                        <p:tgtEl>
                                          <p:spTgt spid="8">
                                            <p:graphicEl>
                                              <a:dgm id="{ABDF7F1D-563F-D94F-B7E7-F8563839265F}"/>
                                            </p:graphicEl>
                                          </p:spTgt>
                                        </p:tgtEl>
                                      </p:cBhvr>
                                    </p:animEffect>
                                    <p:anim calcmode="lin" valueType="num">
                                      <p:cBhvr>
                                        <p:cTn id="8" dur="1000" fill="hold"/>
                                        <p:tgtEl>
                                          <p:spTgt spid="8">
                                            <p:graphicEl>
                                              <a:dgm id="{ABDF7F1D-563F-D94F-B7E7-F8563839265F}"/>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ABDF7F1D-563F-D94F-B7E7-F8563839265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9D665E33-76DE-B942-AEFC-51F5269B9F9D}"/>
                                            </p:graphicEl>
                                          </p:spTgt>
                                        </p:tgtEl>
                                        <p:attrNameLst>
                                          <p:attrName>style.visibility</p:attrName>
                                        </p:attrNameLst>
                                      </p:cBhvr>
                                      <p:to>
                                        <p:strVal val="visible"/>
                                      </p:to>
                                    </p:set>
                                    <p:animEffect transition="in" filter="fade">
                                      <p:cBhvr>
                                        <p:cTn id="14" dur="1000"/>
                                        <p:tgtEl>
                                          <p:spTgt spid="8">
                                            <p:graphicEl>
                                              <a:dgm id="{9D665E33-76DE-B942-AEFC-51F5269B9F9D}"/>
                                            </p:graphicEl>
                                          </p:spTgt>
                                        </p:tgtEl>
                                      </p:cBhvr>
                                    </p:animEffect>
                                    <p:anim calcmode="lin" valueType="num">
                                      <p:cBhvr>
                                        <p:cTn id="15" dur="1000" fill="hold"/>
                                        <p:tgtEl>
                                          <p:spTgt spid="8">
                                            <p:graphicEl>
                                              <a:dgm id="{9D665E33-76DE-B942-AEFC-51F5269B9F9D}"/>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9D665E33-76DE-B942-AEFC-51F5269B9F9D}"/>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E51758AB-2E6B-CE45-9419-4B27E391FAAE}"/>
                                            </p:graphicEl>
                                          </p:spTgt>
                                        </p:tgtEl>
                                        <p:attrNameLst>
                                          <p:attrName>style.visibility</p:attrName>
                                        </p:attrNameLst>
                                      </p:cBhvr>
                                      <p:to>
                                        <p:strVal val="visible"/>
                                      </p:to>
                                    </p:set>
                                    <p:animEffect transition="in" filter="fade">
                                      <p:cBhvr>
                                        <p:cTn id="19" dur="1000"/>
                                        <p:tgtEl>
                                          <p:spTgt spid="8">
                                            <p:graphicEl>
                                              <a:dgm id="{E51758AB-2E6B-CE45-9419-4B27E391FAAE}"/>
                                            </p:graphicEl>
                                          </p:spTgt>
                                        </p:tgtEl>
                                      </p:cBhvr>
                                    </p:animEffect>
                                    <p:anim calcmode="lin" valueType="num">
                                      <p:cBhvr>
                                        <p:cTn id="20" dur="1000" fill="hold"/>
                                        <p:tgtEl>
                                          <p:spTgt spid="8">
                                            <p:graphicEl>
                                              <a:dgm id="{E51758AB-2E6B-CE45-9419-4B27E391FAAE}"/>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E51758AB-2E6B-CE45-9419-4B27E391FAA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graphicEl>
                                              <a:dgm id="{3F657E42-0066-524D-AFAC-FE09101431C8}"/>
                                            </p:graphicEl>
                                          </p:spTgt>
                                        </p:tgtEl>
                                        <p:attrNameLst>
                                          <p:attrName>style.visibility</p:attrName>
                                        </p:attrNameLst>
                                      </p:cBhvr>
                                      <p:to>
                                        <p:strVal val="visible"/>
                                      </p:to>
                                    </p:set>
                                    <p:animEffect transition="in" filter="fade">
                                      <p:cBhvr>
                                        <p:cTn id="26" dur="1000"/>
                                        <p:tgtEl>
                                          <p:spTgt spid="8">
                                            <p:graphicEl>
                                              <a:dgm id="{3F657E42-0066-524D-AFAC-FE09101431C8}"/>
                                            </p:graphicEl>
                                          </p:spTgt>
                                        </p:tgtEl>
                                      </p:cBhvr>
                                    </p:animEffect>
                                    <p:anim calcmode="lin" valueType="num">
                                      <p:cBhvr>
                                        <p:cTn id="27" dur="1000" fill="hold"/>
                                        <p:tgtEl>
                                          <p:spTgt spid="8">
                                            <p:graphicEl>
                                              <a:dgm id="{3F657E42-0066-524D-AFAC-FE09101431C8}"/>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3F657E42-0066-524D-AFAC-FE09101431C8}"/>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graphicEl>
                                              <a:dgm id="{51B128A8-9F0B-9C4B-9E0A-7D2AACA25550}"/>
                                            </p:graphicEl>
                                          </p:spTgt>
                                        </p:tgtEl>
                                        <p:attrNameLst>
                                          <p:attrName>style.visibility</p:attrName>
                                        </p:attrNameLst>
                                      </p:cBhvr>
                                      <p:to>
                                        <p:strVal val="visible"/>
                                      </p:to>
                                    </p:set>
                                    <p:animEffect transition="in" filter="fade">
                                      <p:cBhvr>
                                        <p:cTn id="31" dur="1000"/>
                                        <p:tgtEl>
                                          <p:spTgt spid="8">
                                            <p:graphicEl>
                                              <a:dgm id="{51B128A8-9F0B-9C4B-9E0A-7D2AACA25550}"/>
                                            </p:graphicEl>
                                          </p:spTgt>
                                        </p:tgtEl>
                                      </p:cBhvr>
                                    </p:animEffect>
                                    <p:anim calcmode="lin" valueType="num">
                                      <p:cBhvr>
                                        <p:cTn id="32" dur="1000" fill="hold"/>
                                        <p:tgtEl>
                                          <p:spTgt spid="8">
                                            <p:graphicEl>
                                              <a:dgm id="{51B128A8-9F0B-9C4B-9E0A-7D2AACA25550}"/>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51B128A8-9F0B-9C4B-9E0A-7D2AACA2555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381000"/>
            <a:ext cx="7695143" cy="5862966"/>
          </a:xfrm>
          <a:prstGeom prst="rect">
            <a:avLst/>
          </a:prstGeom>
        </p:spPr>
      </p:pic>
      <p:sp>
        <p:nvSpPr>
          <p:cNvPr id="3" name="Oval 2"/>
          <p:cNvSpPr/>
          <p:nvPr/>
        </p:nvSpPr>
        <p:spPr>
          <a:xfrm>
            <a:off x="5638800" y="2438401"/>
            <a:ext cx="2819400" cy="1558912"/>
          </a:xfrm>
          <a:prstGeom prst="ellipse">
            <a:avLst/>
          </a:prstGeom>
          <a:solidFill>
            <a:schemeClr val="accent5">
              <a:lumMod val="60000"/>
              <a:lumOff val="40000"/>
              <a:alpha val="0"/>
            </a:schemeClr>
          </a:solidFill>
          <a:ln w="57150" cap="flat" cmpd="sng">
            <a:solidFill>
              <a:srgbClr val="FF7C8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525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Evidence from Studies</a:t>
            </a:r>
            <a:endParaRPr lang="en-US" b="1" dirty="0"/>
          </a:p>
        </p:txBody>
      </p:sp>
      <p:pic>
        <p:nvPicPr>
          <p:cNvPr id="4" name="Content Placeholder 3"/>
          <p:cNvPicPr>
            <a:picLocks noGrp="1" noChangeAspect="1"/>
          </p:cNvPicPr>
          <p:nvPr>
            <p:ph idx="1"/>
          </p:nvPr>
        </p:nvPicPr>
        <p:blipFill>
          <a:blip r:embed="rId3"/>
          <a:srcRect l="22996" r="22996"/>
          <a:stretch>
            <a:fillRect/>
          </a:stretch>
        </p:blipFill>
        <p:spPr>
          <a:xfrm>
            <a:off x="4799119" y="1404711"/>
            <a:ext cx="3670300" cy="4525963"/>
          </a:xfrm>
        </p:spPr>
      </p:pic>
      <p:graphicFrame>
        <p:nvGraphicFramePr>
          <p:cNvPr id="5" name="Diagram 4"/>
          <p:cNvGraphicFramePr/>
          <p:nvPr>
            <p:extLst>
              <p:ext uri="{D42A27DB-BD31-4B8C-83A1-F6EECF244321}">
                <p14:modId xmlns:p14="http://schemas.microsoft.com/office/powerpoint/2010/main" val="2735588900"/>
              </p:ext>
            </p:extLst>
          </p:nvPr>
        </p:nvGraphicFramePr>
        <p:xfrm>
          <a:off x="304800" y="1417638"/>
          <a:ext cx="4216071" cy="4154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23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6B420BA-5B14-4747-ACFE-5441E1E0C6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0AC6CFD-FDC1-734C-871B-6DE597EA0F5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90C7B1F-5B49-3244-89BE-8D5C8BDC28F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2163DD2-C451-2B4B-99E5-D1D699E143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Public vs. Private Housing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0052202"/>
              </p:ext>
            </p:extLst>
          </p:nvPr>
        </p:nvGraphicFramePr>
        <p:xfrm>
          <a:off x="633412" y="1447800"/>
          <a:ext cx="8053387"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16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1E1653A-B7CD-6C4F-B894-57CFD0E2FB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F5E8B1F-8891-0E43-9071-109447068FD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32FF32CB-E486-1646-A592-CFA1845D5E8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E43801F-7A16-E148-BE26-943823572F7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28A2345-45E3-7E41-88EA-1B211A2C74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709F7A9-8CA0-3B44-A0D0-5367D408966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93FFD4A-9F9F-D848-8D13-847EACF082E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988BEE9E-3467-374B-97EB-83B9DBFE926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4A8145B-F0C6-D941-BF9E-52E898E3316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5BB55DEB-E436-F14F-B52F-82743C8AF35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B0C5A7E4-7E13-6040-AA65-2427ABF11F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Research Question</a:t>
            </a:r>
            <a:endParaRPr lang="en-US" b="1" dirty="0"/>
          </a:p>
        </p:txBody>
      </p:sp>
      <p:sp>
        <p:nvSpPr>
          <p:cNvPr id="3" name="Content Placeholder 2"/>
          <p:cNvSpPr>
            <a:spLocks noGrp="1"/>
          </p:cNvSpPr>
          <p:nvPr>
            <p:ph idx="1"/>
          </p:nvPr>
        </p:nvSpPr>
        <p:spPr/>
        <p:txBody>
          <a:bodyPr/>
          <a:lstStyle/>
          <a:p>
            <a:pPr marL="0" indent="0">
              <a:buNone/>
            </a:pPr>
            <a:endParaRPr lang="en-US" sz="2400" dirty="0" smtClean="0"/>
          </a:p>
          <a:p>
            <a:pPr>
              <a:buFont typeface="Wingdings" charset="2"/>
              <a:buChar char="§"/>
            </a:pPr>
            <a:r>
              <a:rPr lang="en-US" sz="2400" dirty="0" smtClean="0"/>
              <a:t>Examine associations between </a:t>
            </a:r>
            <a:r>
              <a:rPr lang="en-US" sz="2400" b="1" dirty="0" smtClean="0"/>
              <a:t>housing</a:t>
            </a:r>
            <a:r>
              <a:rPr lang="en-US" sz="2400" dirty="0" smtClean="0"/>
              <a:t> type and pubertal </a:t>
            </a:r>
            <a:r>
              <a:rPr lang="en-US" sz="2400" b="1" dirty="0" smtClean="0"/>
              <a:t>timing</a:t>
            </a:r>
            <a:endParaRPr lang="en-US" sz="2400" dirty="0" smtClean="0"/>
          </a:p>
          <a:p>
            <a:pPr lvl="1">
              <a:buFont typeface="Wingdings" charset="2"/>
              <a:buChar char="§"/>
            </a:pPr>
            <a:endParaRPr lang="en-US" sz="2000" dirty="0"/>
          </a:p>
          <a:p>
            <a:pPr marL="342900" lvl="1" indent="0">
              <a:buNone/>
            </a:pPr>
            <a:endParaRPr lang="en-US" dirty="0"/>
          </a:p>
        </p:txBody>
      </p:sp>
    </p:spTree>
    <p:extLst>
      <p:ext uri="{BB962C8B-B14F-4D97-AF65-F5344CB8AC3E}">
        <p14:creationId xmlns:p14="http://schemas.microsoft.com/office/powerpoint/2010/main" val="41668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DOfficeLightV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1694</TotalTime>
  <Words>1896</Words>
  <Application>Microsoft Office PowerPoint</Application>
  <PresentationFormat>On-screen Show (4:3)</PresentationFormat>
  <Paragraphs>257</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HDOfficeLightV0</vt:lpstr>
      <vt:lpstr>  Impact of Housing on Pubertal Timing</vt:lpstr>
      <vt:lpstr>Puberty in America</vt:lpstr>
      <vt:lpstr>Events of Puberty</vt:lpstr>
      <vt:lpstr>PowerPoint Presentation</vt:lpstr>
      <vt:lpstr>Housing</vt:lpstr>
      <vt:lpstr>PowerPoint Presentation</vt:lpstr>
      <vt:lpstr>Evidence from Studies</vt:lpstr>
      <vt:lpstr>Public vs. Private Housing</vt:lpstr>
      <vt:lpstr>Research Question</vt:lpstr>
      <vt:lpstr>PowerPoint Presentation</vt:lpstr>
      <vt:lpstr>Methods </vt:lpstr>
      <vt:lpstr>Median Weight</vt:lpstr>
      <vt:lpstr>Socioeconomic Status</vt:lpstr>
      <vt:lpstr>Housing</vt:lpstr>
      <vt:lpstr>Median Age of Recruitment and Puberty</vt:lpstr>
      <vt:lpstr>Our Findings</vt:lpstr>
      <vt:lpstr>Hypotheses and Implications</vt:lpstr>
      <vt:lpstr>Interventions</vt:lpstr>
      <vt:lpstr>Acknowledgements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Housing on Body Size &amp; Pubertal Timing</dc:title>
  <dc:creator>Farah Dadabhoy</dc:creator>
  <cp:lastModifiedBy>Farah Z Dadabhoy</cp:lastModifiedBy>
  <cp:revision>87</cp:revision>
  <cp:lastPrinted>2015-04-22T03:43:19Z</cp:lastPrinted>
  <dcterms:created xsi:type="dcterms:W3CDTF">2015-04-14T05:13:31Z</dcterms:created>
  <dcterms:modified xsi:type="dcterms:W3CDTF">2015-04-22T21:19:27Z</dcterms:modified>
</cp:coreProperties>
</file>